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20"/>
  </p:notesMasterIdLst>
  <p:sldIdLst>
    <p:sldId id="256" r:id="rId5"/>
    <p:sldId id="258" r:id="rId6"/>
    <p:sldId id="308" r:id="rId7"/>
    <p:sldId id="260" r:id="rId8"/>
    <p:sldId id="317" r:id="rId9"/>
    <p:sldId id="319" r:id="rId10"/>
    <p:sldId id="320" r:id="rId11"/>
    <p:sldId id="313" r:id="rId12"/>
    <p:sldId id="312" r:id="rId13"/>
    <p:sldId id="310" r:id="rId14"/>
    <p:sldId id="314" r:id="rId15"/>
    <p:sldId id="309" r:id="rId16"/>
    <p:sldId id="322" r:id="rId17"/>
    <p:sldId id="305" r:id="rId18"/>
    <p:sldId id="32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Montserrat Black" panose="020B0604020202020204" charset="0"/>
      <p:bold r:id="rId31"/>
      <p:boldItalic r:id="rId32"/>
    </p:embeddedFont>
    <p:embeddedFont>
      <p:font typeface="Montserrat Medium" panose="020B060402020202020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59A2C-BB16-45FA-AE90-2858C25438FC}" v="640" dt="2023-01-18T18:08:20.570"/>
    <p1510:client id="{6E788917-BC50-4CD6-8024-AB08EE105040}" v="68" dt="2023-01-18T17:10:51.725"/>
    <p1510:client id="{EC9B43F0-CAC8-4E20-7DB3-9F271BC6BDA2}" v="125" dt="2023-01-18T17:34:02.742"/>
  </p1510:revLst>
</p1510:revInfo>
</file>

<file path=ppt/tableStyles.xml><?xml version="1.0" encoding="utf-8"?>
<a:tblStyleLst xmlns:a="http://schemas.openxmlformats.org/drawingml/2006/main" def="{CD855B84-5903-468F-892D-B7AC568A6F68}">
  <a:tblStyle styleId="{CD855B84-5903-468F-892D-B7AC568A6F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5/10/relationships/revisionInfo" Target="revisionInfo.xml"/><Relationship Id="rId20" Type="http://schemas.openxmlformats.org/officeDocument/2006/relationships/notesMaster" Target="notesMasters/notesMaster1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-Georgiana VINTILĂ (101199)" userId="fdf83237-a9d7-473d-a003-d085a5338ff9" providerId="ADAL" clId="{4B359A2C-BB16-45FA-AE90-2858C25438FC}"/>
    <pc:docChg chg="undo redo custSel addSld delSld modSld sldOrd">
      <pc:chgData name="Diana-Georgiana VINTILĂ (101199)" userId="fdf83237-a9d7-473d-a003-d085a5338ff9" providerId="ADAL" clId="{4B359A2C-BB16-45FA-AE90-2858C25438FC}" dt="2023-01-18T18:08:20.570" v="667" actId="1076"/>
      <pc:docMkLst>
        <pc:docMk/>
      </pc:docMkLst>
      <pc:sldChg chg="modSp mod">
        <pc:chgData name="Diana-Georgiana VINTILĂ (101199)" userId="fdf83237-a9d7-473d-a003-d085a5338ff9" providerId="ADAL" clId="{4B359A2C-BB16-45FA-AE90-2858C25438FC}" dt="2023-01-18T18:08:20.570" v="667" actId="1076"/>
        <pc:sldMkLst>
          <pc:docMk/>
          <pc:sldMk cId="0" sldId="256"/>
        </pc:sldMkLst>
        <pc:spChg chg="mod">
          <ac:chgData name="Diana-Georgiana VINTILĂ (101199)" userId="fdf83237-a9d7-473d-a003-d085a5338ff9" providerId="ADAL" clId="{4B359A2C-BB16-45FA-AE90-2858C25438FC}" dt="2023-01-18T18:08:14.688" v="666" actId="1076"/>
          <ac:spMkLst>
            <pc:docMk/>
            <pc:sldMk cId="0" sldId="256"/>
            <ac:spMk id="246" creationId="{00000000-0000-0000-0000-000000000000}"/>
          </ac:spMkLst>
        </pc:spChg>
        <pc:spChg chg="mod">
          <ac:chgData name="Diana-Georgiana VINTILĂ (101199)" userId="fdf83237-a9d7-473d-a003-d085a5338ff9" providerId="ADAL" clId="{4B359A2C-BB16-45FA-AE90-2858C25438FC}" dt="2023-01-18T18:08:20.570" v="667" actId="1076"/>
          <ac:spMkLst>
            <pc:docMk/>
            <pc:sldMk cId="0" sldId="256"/>
            <ac:spMk id="247" creationId="{00000000-0000-0000-0000-000000000000}"/>
          </ac:spMkLst>
        </pc:spChg>
      </pc:sldChg>
      <pc:sldChg chg="delSp modSp mod">
        <pc:chgData name="Diana-Georgiana VINTILĂ (101199)" userId="fdf83237-a9d7-473d-a003-d085a5338ff9" providerId="ADAL" clId="{4B359A2C-BB16-45FA-AE90-2858C25438FC}" dt="2023-01-18T17:10:39.769" v="408" actId="20577"/>
        <pc:sldMkLst>
          <pc:docMk/>
          <pc:sldMk cId="0" sldId="258"/>
        </pc:sldMkLst>
        <pc:spChg chg="mod">
          <ac:chgData name="Diana-Georgiana VINTILĂ (101199)" userId="fdf83237-a9d7-473d-a003-d085a5338ff9" providerId="ADAL" clId="{4B359A2C-BB16-45FA-AE90-2858C25438FC}" dt="2023-01-18T17:08:27.966" v="233" actId="5793"/>
          <ac:spMkLst>
            <pc:docMk/>
            <pc:sldMk cId="0" sldId="258"/>
            <ac:spMk id="340" creationId="{00000000-0000-0000-0000-000000000000}"/>
          </ac:spMkLst>
        </pc:spChg>
        <pc:spChg chg="mod">
          <ac:chgData name="Diana-Georgiana VINTILĂ (101199)" userId="fdf83237-a9d7-473d-a003-d085a5338ff9" providerId="ADAL" clId="{4B359A2C-BB16-45FA-AE90-2858C25438FC}" dt="2023-01-18T17:09:54.325" v="369" actId="20577"/>
          <ac:spMkLst>
            <pc:docMk/>
            <pc:sldMk cId="0" sldId="258"/>
            <ac:spMk id="341" creationId="{00000000-0000-0000-0000-000000000000}"/>
          </ac:spMkLst>
        </pc:spChg>
        <pc:spChg chg="mod">
          <ac:chgData name="Diana-Georgiana VINTILĂ (101199)" userId="fdf83237-a9d7-473d-a003-d085a5338ff9" providerId="ADAL" clId="{4B359A2C-BB16-45FA-AE90-2858C25438FC}" dt="2023-01-18T17:10:39.769" v="408" actId="20577"/>
          <ac:spMkLst>
            <pc:docMk/>
            <pc:sldMk cId="0" sldId="258"/>
            <ac:spMk id="343" creationId="{00000000-0000-0000-0000-000000000000}"/>
          </ac:spMkLst>
        </pc:spChg>
        <pc:spChg chg="mod">
          <ac:chgData name="Diana-Georgiana VINTILĂ (101199)" userId="fdf83237-a9d7-473d-a003-d085a5338ff9" providerId="ADAL" clId="{4B359A2C-BB16-45FA-AE90-2858C25438FC}" dt="2023-01-18T17:10:23.080" v="398" actId="20577"/>
          <ac:spMkLst>
            <pc:docMk/>
            <pc:sldMk cId="0" sldId="258"/>
            <ac:spMk id="346" creationId="{00000000-0000-0000-0000-000000000000}"/>
          </ac:spMkLst>
        </pc:spChg>
        <pc:spChg chg="mod">
          <ac:chgData name="Diana-Georgiana VINTILĂ (101199)" userId="fdf83237-a9d7-473d-a003-d085a5338ff9" providerId="ADAL" clId="{4B359A2C-BB16-45FA-AE90-2858C25438FC}" dt="2023-01-18T15:36:15.568" v="69" actId="207"/>
          <ac:spMkLst>
            <pc:docMk/>
            <pc:sldMk cId="0" sldId="258"/>
            <ac:spMk id="347" creationId="{00000000-0000-0000-0000-000000000000}"/>
          </ac:spMkLst>
        </pc:spChg>
        <pc:spChg chg="del mod">
          <ac:chgData name="Diana-Georgiana VINTILĂ (101199)" userId="fdf83237-a9d7-473d-a003-d085a5338ff9" providerId="ADAL" clId="{4B359A2C-BB16-45FA-AE90-2858C25438FC}" dt="2023-01-18T17:10:31.710" v="400" actId="478"/>
          <ac:spMkLst>
            <pc:docMk/>
            <pc:sldMk cId="0" sldId="258"/>
            <ac:spMk id="350" creationId="{00000000-0000-0000-0000-000000000000}"/>
          </ac:spMkLst>
        </pc:spChg>
      </pc:sldChg>
      <pc:sldChg chg="modSp mod">
        <pc:chgData name="Diana-Georgiana VINTILĂ (101199)" userId="fdf83237-a9d7-473d-a003-d085a5338ff9" providerId="ADAL" clId="{4B359A2C-BB16-45FA-AE90-2858C25438FC}" dt="2023-01-18T18:05:59.005" v="665" actId="20577"/>
        <pc:sldMkLst>
          <pc:docMk/>
          <pc:sldMk cId="0" sldId="260"/>
        </pc:sldMkLst>
        <pc:spChg chg="mod">
          <ac:chgData name="Diana-Georgiana VINTILĂ (101199)" userId="fdf83237-a9d7-473d-a003-d085a5338ff9" providerId="ADAL" clId="{4B359A2C-BB16-45FA-AE90-2858C25438FC}" dt="2023-01-18T15:35:28.850" v="59" actId="207"/>
          <ac:spMkLst>
            <pc:docMk/>
            <pc:sldMk cId="0" sldId="260"/>
            <ac:spMk id="8" creationId="{13BB0949-2CA3-FB61-41F4-EA8AEB9B385F}"/>
          </ac:spMkLst>
        </pc:spChg>
        <pc:spChg chg="mod">
          <ac:chgData name="Diana-Georgiana VINTILĂ (101199)" userId="fdf83237-a9d7-473d-a003-d085a5338ff9" providerId="ADAL" clId="{4B359A2C-BB16-45FA-AE90-2858C25438FC}" dt="2023-01-18T18:05:59.005" v="665" actId="20577"/>
          <ac:spMkLst>
            <pc:docMk/>
            <pc:sldMk cId="0" sldId="260"/>
            <ac:spMk id="447" creationId="{00000000-0000-0000-0000-000000000000}"/>
          </ac:spMkLst>
        </pc:spChg>
        <pc:picChg chg="mod">
          <ac:chgData name="Diana-Georgiana VINTILĂ (101199)" userId="fdf83237-a9d7-473d-a003-d085a5338ff9" providerId="ADAL" clId="{4B359A2C-BB16-45FA-AE90-2858C25438FC}" dt="2023-01-18T17:13:08.452" v="419" actId="1076"/>
          <ac:picMkLst>
            <pc:docMk/>
            <pc:sldMk cId="0" sldId="260"/>
            <ac:picMk id="3" creationId="{6A12E843-E969-9D15-9D7C-364C0FF6A814}"/>
          </ac:picMkLst>
        </pc:picChg>
      </pc:sldChg>
      <pc:sldChg chg="del">
        <pc:chgData name="Diana-Georgiana VINTILĂ (101199)" userId="fdf83237-a9d7-473d-a003-d085a5338ff9" providerId="ADAL" clId="{4B359A2C-BB16-45FA-AE90-2858C25438FC}" dt="2023-01-18T17:04:32.785" v="189" actId="47"/>
        <pc:sldMkLst>
          <pc:docMk/>
          <pc:sldMk cId="0" sldId="281"/>
        </pc:sldMkLst>
      </pc:sldChg>
      <pc:sldChg chg="addSp delSp modSp mod setBg">
        <pc:chgData name="Diana-Georgiana VINTILĂ (101199)" userId="fdf83237-a9d7-473d-a003-d085a5338ff9" providerId="ADAL" clId="{4B359A2C-BB16-45FA-AE90-2858C25438FC}" dt="2023-01-18T17:49:19.542" v="527" actId="20577"/>
        <pc:sldMkLst>
          <pc:docMk/>
          <pc:sldMk cId="3414112274" sldId="305"/>
        </pc:sldMkLst>
        <pc:spChg chg="add del mod">
          <ac:chgData name="Diana-Georgiana VINTILĂ (101199)" userId="fdf83237-a9d7-473d-a003-d085a5338ff9" providerId="ADAL" clId="{4B359A2C-BB16-45FA-AE90-2858C25438FC}" dt="2023-01-18T17:19:04.567" v="438" actId="26606"/>
          <ac:spMkLst>
            <pc:docMk/>
            <pc:sldMk cId="3414112274" sldId="305"/>
            <ac:spMk id="2" creationId="{40C80BDD-E289-4C94-907E-5296A2E2F980}"/>
          </ac:spMkLst>
        </pc:spChg>
        <pc:spChg chg="del mod">
          <ac:chgData name="Diana-Georgiana VINTILĂ (101199)" userId="fdf83237-a9d7-473d-a003-d085a5338ff9" providerId="ADAL" clId="{4B359A2C-BB16-45FA-AE90-2858C25438FC}" dt="2023-01-18T17:18:07.973" v="423" actId="478"/>
          <ac:spMkLst>
            <pc:docMk/>
            <pc:sldMk cId="3414112274" sldId="305"/>
            <ac:spMk id="4" creationId="{B45D6E64-B399-64E8-0FB4-8240542AA1C7}"/>
          </ac:spMkLst>
        </pc:spChg>
        <pc:spChg chg="mod">
          <ac:chgData name="Diana-Georgiana VINTILĂ (101199)" userId="fdf83237-a9d7-473d-a003-d085a5338ff9" providerId="ADAL" clId="{4B359A2C-BB16-45FA-AE90-2858C25438FC}" dt="2023-01-18T17:19:22.846" v="440" actId="26606"/>
          <ac:spMkLst>
            <pc:docMk/>
            <pc:sldMk cId="3414112274" sldId="305"/>
            <ac:spMk id="446" creationId="{00000000-0000-0000-0000-000000000000}"/>
          </ac:spMkLst>
        </pc:spChg>
        <pc:spChg chg="add del">
          <ac:chgData name="Diana-Georgiana VINTILĂ (101199)" userId="fdf83237-a9d7-473d-a003-d085a5338ff9" providerId="ADAL" clId="{4B359A2C-BB16-45FA-AE90-2858C25438FC}" dt="2023-01-18T17:19:22.846" v="440" actId="26606"/>
          <ac:spMkLst>
            <pc:docMk/>
            <pc:sldMk cId="3414112274" sldId="305"/>
            <ac:spMk id="451" creationId="{2B566528-1B12-4246-9431-5C2D7D081168}"/>
          </ac:spMkLst>
        </pc:spChg>
        <pc:spChg chg="add del">
          <ac:chgData name="Diana-Georgiana VINTILĂ (101199)" userId="fdf83237-a9d7-473d-a003-d085a5338ff9" providerId="ADAL" clId="{4B359A2C-BB16-45FA-AE90-2858C25438FC}" dt="2023-01-18T17:19:01.287" v="435" actId="26606"/>
          <ac:spMkLst>
            <pc:docMk/>
            <pc:sldMk cId="3414112274" sldId="305"/>
            <ac:spMk id="452" creationId="{2B566528-1B12-4246-9431-5C2D7D081168}"/>
          </ac:spMkLst>
        </pc:spChg>
        <pc:spChg chg="add del">
          <ac:chgData name="Diana-Georgiana VINTILĂ (101199)" userId="fdf83237-a9d7-473d-a003-d085a5338ff9" providerId="ADAL" clId="{4B359A2C-BB16-45FA-AE90-2858C25438FC}" dt="2023-01-18T17:19:22.846" v="440" actId="26606"/>
          <ac:spMkLst>
            <pc:docMk/>
            <pc:sldMk cId="3414112274" sldId="305"/>
            <ac:spMk id="453" creationId="{2E80C965-DB6D-4F81-9E9E-B027384D0BD6}"/>
          </ac:spMkLst>
        </pc:spChg>
        <pc:spChg chg="add del">
          <ac:chgData name="Diana-Georgiana VINTILĂ (101199)" userId="fdf83237-a9d7-473d-a003-d085a5338ff9" providerId="ADAL" clId="{4B359A2C-BB16-45FA-AE90-2858C25438FC}" dt="2023-01-18T17:19:01.287" v="435" actId="26606"/>
          <ac:spMkLst>
            <pc:docMk/>
            <pc:sldMk cId="3414112274" sldId="305"/>
            <ac:spMk id="454" creationId="{2E80C965-DB6D-4F81-9E9E-B027384D0BD6}"/>
          </ac:spMkLst>
        </pc:spChg>
        <pc:spChg chg="add del">
          <ac:chgData name="Diana-Georgiana VINTILĂ (101199)" userId="fdf83237-a9d7-473d-a003-d085a5338ff9" providerId="ADAL" clId="{4B359A2C-BB16-45FA-AE90-2858C25438FC}" dt="2023-01-18T17:19:22.846" v="440" actId="26606"/>
          <ac:spMkLst>
            <pc:docMk/>
            <pc:sldMk cId="3414112274" sldId="305"/>
            <ac:spMk id="455" creationId="{A580F890-B085-4E95-96AA-55AEBEC5CE6E}"/>
          </ac:spMkLst>
        </pc:spChg>
        <pc:spChg chg="add del">
          <ac:chgData name="Diana-Georgiana VINTILĂ (101199)" userId="fdf83237-a9d7-473d-a003-d085a5338ff9" providerId="ADAL" clId="{4B359A2C-BB16-45FA-AE90-2858C25438FC}" dt="2023-01-18T17:19:01.287" v="435" actId="26606"/>
          <ac:spMkLst>
            <pc:docMk/>
            <pc:sldMk cId="3414112274" sldId="305"/>
            <ac:spMk id="456" creationId="{A580F890-B085-4E95-96AA-55AEBEC5CE6E}"/>
          </ac:spMkLst>
        </pc:spChg>
        <pc:spChg chg="add del">
          <ac:chgData name="Diana-Georgiana VINTILĂ (101199)" userId="fdf83237-a9d7-473d-a003-d085a5338ff9" providerId="ADAL" clId="{4B359A2C-BB16-45FA-AE90-2858C25438FC}" dt="2023-01-18T17:19:22.846" v="440" actId="26606"/>
          <ac:spMkLst>
            <pc:docMk/>
            <pc:sldMk cId="3414112274" sldId="305"/>
            <ac:spMk id="457" creationId="{D3F51FEB-38FB-4F6C-9F7B-2F2AFAB65463}"/>
          </ac:spMkLst>
        </pc:spChg>
        <pc:spChg chg="add del">
          <ac:chgData name="Diana-Georgiana VINTILĂ (101199)" userId="fdf83237-a9d7-473d-a003-d085a5338ff9" providerId="ADAL" clId="{4B359A2C-BB16-45FA-AE90-2858C25438FC}" dt="2023-01-18T17:19:01.287" v="435" actId="26606"/>
          <ac:spMkLst>
            <pc:docMk/>
            <pc:sldMk cId="3414112274" sldId="305"/>
            <ac:spMk id="458" creationId="{D3F51FEB-38FB-4F6C-9F7B-2F2AFAB65463}"/>
          </ac:spMkLst>
        </pc:spChg>
        <pc:spChg chg="add del">
          <ac:chgData name="Diana-Georgiana VINTILĂ (101199)" userId="fdf83237-a9d7-473d-a003-d085a5338ff9" providerId="ADAL" clId="{4B359A2C-BB16-45FA-AE90-2858C25438FC}" dt="2023-01-18T17:19:22.846" v="440" actId="26606"/>
          <ac:spMkLst>
            <pc:docMk/>
            <pc:sldMk cId="3414112274" sldId="305"/>
            <ac:spMk id="459" creationId="{1E547BA6-BAE0-43BB-A7CA-60F69CE252F0}"/>
          </ac:spMkLst>
        </pc:spChg>
        <pc:spChg chg="add del">
          <ac:chgData name="Diana-Georgiana VINTILĂ (101199)" userId="fdf83237-a9d7-473d-a003-d085a5338ff9" providerId="ADAL" clId="{4B359A2C-BB16-45FA-AE90-2858C25438FC}" dt="2023-01-18T17:19:01.287" v="435" actId="26606"/>
          <ac:spMkLst>
            <pc:docMk/>
            <pc:sldMk cId="3414112274" sldId="305"/>
            <ac:spMk id="460" creationId="{1E547BA6-BAE0-43BB-A7CA-60F69CE252F0}"/>
          </ac:spMkLst>
        </pc:spChg>
        <pc:graphicFrameChg chg="add del">
          <ac:chgData name="Diana-Georgiana VINTILĂ (101199)" userId="fdf83237-a9d7-473d-a003-d085a5338ff9" providerId="ADAL" clId="{4B359A2C-BB16-45FA-AE90-2858C25438FC}" dt="2023-01-18T17:19:01.287" v="435" actId="26606"/>
          <ac:graphicFrameMkLst>
            <pc:docMk/>
            <pc:sldMk cId="3414112274" sldId="305"/>
            <ac:graphicFrameMk id="448" creationId="{C64EDCA7-BD45-5D56-6701-2A1610AE2B97}"/>
          </ac:graphicFrameMkLst>
        </pc:graphicFrameChg>
        <pc:graphicFrameChg chg="add mod modGraphic">
          <ac:chgData name="Diana-Georgiana VINTILĂ (101199)" userId="fdf83237-a9d7-473d-a003-d085a5338ff9" providerId="ADAL" clId="{4B359A2C-BB16-45FA-AE90-2858C25438FC}" dt="2023-01-18T17:49:19.542" v="527" actId="20577"/>
          <ac:graphicFrameMkLst>
            <pc:docMk/>
            <pc:sldMk cId="3414112274" sldId="305"/>
            <ac:graphicFrameMk id="449" creationId="{A7CB7189-AD7C-46FE-2880-995B2937697A}"/>
          </ac:graphicFrameMkLst>
        </pc:graphicFrameChg>
        <pc:graphicFrameChg chg="add del">
          <ac:chgData name="Diana-Georgiana VINTILĂ (101199)" userId="fdf83237-a9d7-473d-a003-d085a5338ff9" providerId="ADAL" clId="{4B359A2C-BB16-45FA-AE90-2858C25438FC}" dt="2023-01-18T17:19:02.207" v="437" actId="26606"/>
          <ac:graphicFrameMkLst>
            <pc:docMk/>
            <pc:sldMk cId="3414112274" sldId="305"/>
            <ac:graphicFrameMk id="462" creationId="{A7CB7189-AD7C-46FE-2880-995B2937697A}"/>
          </ac:graphicFrameMkLst>
        </pc:graphicFrameChg>
      </pc:sldChg>
      <pc:sldChg chg="modSp add del mod">
        <pc:chgData name="Diana-Georgiana VINTILĂ (101199)" userId="fdf83237-a9d7-473d-a003-d085a5338ff9" providerId="ADAL" clId="{4B359A2C-BB16-45FA-AE90-2858C25438FC}" dt="2023-01-18T17:00:16.620" v="182" actId="47"/>
        <pc:sldMkLst>
          <pc:docMk/>
          <pc:sldMk cId="1028142139" sldId="306"/>
        </pc:sldMkLst>
        <pc:spChg chg="mod">
          <ac:chgData name="Diana-Georgiana VINTILĂ (101199)" userId="fdf83237-a9d7-473d-a003-d085a5338ff9" providerId="ADAL" clId="{4B359A2C-BB16-45FA-AE90-2858C25438FC}" dt="2023-01-18T16:01:23.249" v="104" actId="207"/>
          <ac:spMkLst>
            <pc:docMk/>
            <pc:sldMk cId="1028142139" sldId="306"/>
            <ac:spMk id="446" creationId="{00000000-0000-0000-0000-000000000000}"/>
          </ac:spMkLst>
        </pc:spChg>
        <pc:spChg chg="mod">
          <ac:chgData name="Diana-Georgiana VINTILĂ (101199)" userId="fdf83237-a9d7-473d-a003-d085a5338ff9" providerId="ADAL" clId="{4B359A2C-BB16-45FA-AE90-2858C25438FC}" dt="2023-01-18T15:31:04.119" v="5" actId="20577"/>
          <ac:spMkLst>
            <pc:docMk/>
            <pc:sldMk cId="1028142139" sldId="306"/>
            <ac:spMk id="447" creationId="{00000000-0000-0000-0000-000000000000}"/>
          </ac:spMkLst>
        </pc:spChg>
      </pc:sldChg>
      <pc:sldChg chg="modSp mod">
        <pc:chgData name="Diana-Georgiana VINTILĂ (101199)" userId="fdf83237-a9d7-473d-a003-d085a5338ff9" providerId="ADAL" clId="{4B359A2C-BB16-45FA-AE90-2858C25438FC}" dt="2023-01-18T17:23:46.279" v="465" actId="1076"/>
        <pc:sldMkLst>
          <pc:docMk/>
          <pc:sldMk cId="2560944620" sldId="308"/>
        </pc:sldMkLst>
        <pc:spChg chg="mod">
          <ac:chgData name="Diana-Georgiana VINTILĂ (101199)" userId="fdf83237-a9d7-473d-a003-d085a5338ff9" providerId="ADAL" clId="{4B359A2C-BB16-45FA-AE90-2858C25438FC}" dt="2023-01-18T17:23:39.639" v="463" actId="1076"/>
          <ac:spMkLst>
            <pc:docMk/>
            <pc:sldMk cId="2560944620" sldId="308"/>
            <ac:spMk id="2" creationId="{D50AA13F-4D38-7297-5EF5-22A0A30BF7C4}"/>
          </ac:spMkLst>
        </pc:spChg>
        <pc:spChg chg="mod">
          <ac:chgData name="Diana-Georgiana VINTILĂ (101199)" userId="fdf83237-a9d7-473d-a003-d085a5338ff9" providerId="ADAL" clId="{4B359A2C-BB16-45FA-AE90-2858C25438FC}" dt="2023-01-18T17:23:46.279" v="465" actId="1076"/>
          <ac:spMkLst>
            <pc:docMk/>
            <pc:sldMk cId="2560944620" sldId="308"/>
            <ac:spMk id="6" creationId="{E03BB587-EA20-A23E-4739-110FAC780C34}"/>
          </ac:spMkLst>
        </pc:spChg>
        <pc:spChg chg="mod">
          <ac:chgData name="Diana-Georgiana VINTILĂ (101199)" userId="fdf83237-a9d7-473d-a003-d085a5338ff9" providerId="ADAL" clId="{4B359A2C-BB16-45FA-AE90-2858C25438FC}" dt="2023-01-18T15:35:37.813" v="61" actId="207"/>
          <ac:spMkLst>
            <pc:docMk/>
            <pc:sldMk cId="2560944620" sldId="308"/>
            <ac:spMk id="8" creationId="{13BB0949-2CA3-FB61-41F4-EA8AEB9B385F}"/>
          </ac:spMkLst>
        </pc:spChg>
        <pc:picChg chg="mod">
          <ac:chgData name="Diana-Georgiana VINTILĂ (101199)" userId="fdf83237-a9d7-473d-a003-d085a5338ff9" providerId="ADAL" clId="{4B359A2C-BB16-45FA-AE90-2858C25438FC}" dt="2023-01-18T17:23:42.759" v="464" actId="1076"/>
          <ac:picMkLst>
            <pc:docMk/>
            <pc:sldMk cId="2560944620" sldId="308"/>
            <ac:picMk id="1030" creationId="{1730F9AA-5D60-3382-0F20-6151B37D1AF7}"/>
          </ac:picMkLst>
        </pc:picChg>
      </pc:sldChg>
      <pc:sldChg chg="addSp modSp mod ord">
        <pc:chgData name="Diana-Georgiana VINTILĂ (101199)" userId="fdf83237-a9d7-473d-a003-d085a5338ff9" providerId="ADAL" clId="{4B359A2C-BB16-45FA-AE90-2858C25438FC}" dt="2023-01-18T15:36:25.794" v="73"/>
        <pc:sldMkLst>
          <pc:docMk/>
          <pc:sldMk cId="1684661748" sldId="310"/>
        </pc:sldMkLst>
        <pc:spChg chg="mod">
          <ac:chgData name="Diana-Georgiana VINTILĂ (101199)" userId="fdf83237-a9d7-473d-a003-d085a5338ff9" providerId="ADAL" clId="{4B359A2C-BB16-45FA-AE90-2858C25438FC}" dt="2023-01-18T15:31:21.007" v="11" actId="20577"/>
          <ac:spMkLst>
            <pc:docMk/>
            <pc:sldMk cId="1684661748" sldId="310"/>
            <ac:spMk id="2" creationId="{0F7DEF29-238C-EEC9-DC02-933F1E93625A}"/>
          </ac:spMkLst>
        </pc:spChg>
        <pc:spChg chg="mod">
          <ac:chgData name="Diana-Georgiana VINTILĂ (101199)" userId="fdf83237-a9d7-473d-a003-d085a5338ff9" providerId="ADAL" clId="{4B359A2C-BB16-45FA-AE90-2858C25438FC}" dt="2023-01-18T15:35:49.802" v="66"/>
          <ac:spMkLst>
            <pc:docMk/>
            <pc:sldMk cId="1684661748" sldId="310"/>
            <ac:spMk id="446" creationId="{00000000-0000-0000-0000-000000000000}"/>
          </ac:spMkLst>
        </pc:spChg>
        <pc:picChg chg="add mod">
          <ac:chgData name="Diana-Georgiana VINTILĂ (101199)" userId="fdf83237-a9d7-473d-a003-d085a5338ff9" providerId="ADAL" clId="{4B359A2C-BB16-45FA-AE90-2858C25438FC}" dt="2023-01-18T15:36:00.504" v="68" actId="27614"/>
          <ac:picMkLst>
            <pc:docMk/>
            <pc:sldMk cId="1684661748" sldId="310"/>
            <ac:picMk id="4" creationId="{F59AB728-D057-D6D8-3B79-FFF5EF19DC15}"/>
          </ac:picMkLst>
        </pc:picChg>
      </pc:sldChg>
      <pc:sldChg chg="modSp mod">
        <pc:chgData name="Diana-Georgiana VINTILĂ (101199)" userId="fdf83237-a9d7-473d-a003-d085a5338ff9" providerId="ADAL" clId="{4B359A2C-BB16-45FA-AE90-2858C25438FC}" dt="2023-01-18T15:36:38.911" v="77" actId="207"/>
        <pc:sldMkLst>
          <pc:docMk/>
          <pc:sldMk cId="1306218779" sldId="312"/>
        </pc:sldMkLst>
        <pc:spChg chg="mod">
          <ac:chgData name="Diana-Georgiana VINTILĂ (101199)" userId="fdf83237-a9d7-473d-a003-d085a5338ff9" providerId="ADAL" clId="{4B359A2C-BB16-45FA-AE90-2858C25438FC}" dt="2023-01-18T15:36:38.911" v="77" actId="207"/>
          <ac:spMkLst>
            <pc:docMk/>
            <pc:sldMk cId="1306218779" sldId="312"/>
            <ac:spMk id="446" creationId="{00000000-0000-0000-0000-000000000000}"/>
          </ac:spMkLst>
        </pc:spChg>
      </pc:sldChg>
      <pc:sldChg chg="addSp delSp modSp mod">
        <pc:chgData name="Diana-Georgiana VINTILĂ (101199)" userId="fdf83237-a9d7-473d-a003-d085a5338ff9" providerId="ADAL" clId="{4B359A2C-BB16-45FA-AE90-2858C25438FC}" dt="2023-01-18T18:05:08.961" v="615" actId="20577"/>
        <pc:sldMkLst>
          <pc:docMk/>
          <pc:sldMk cId="2427099043" sldId="313"/>
        </pc:sldMkLst>
        <pc:spChg chg="mod">
          <ac:chgData name="Diana-Georgiana VINTILĂ (101199)" userId="fdf83237-a9d7-473d-a003-d085a5338ff9" providerId="ADAL" clId="{4B359A2C-BB16-45FA-AE90-2858C25438FC}" dt="2023-01-18T16:27:44.268" v="145" actId="14100"/>
          <ac:spMkLst>
            <pc:docMk/>
            <pc:sldMk cId="2427099043" sldId="313"/>
            <ac:spMk id="2" creationId="{B88CCED9-5630-0EFA-4888-7B3C5DF58C6D}"/>
          </ac:spMkLst>
        </pc:spChg>
        <pc:spChg chg="add mod">
          <ac:chgData name="Diana-Georgiana VINTILĂ (101199)" userId="fdf83237-a9d7-473d-a003-d085a5338ff9" providerId="ADAL" clId="{4B359A2C-BB16-45FA-AE90-2858C25438FC}" dt="2023-01-18T18:05:08.961" v="615" actId="20577"/>
          <ac:spMkLst>
            <pc:docMk/>
            <pc:sldMk cId="2427099043" sldId="313"/>
            <ac:spMk id="5" creationId="{C2158205-F1E6-0693-84C9-ADA385F01888}"/>
          </ac:spMkLst>
        </pc:spChg>
        <pc:spChg chg="mod">
          <ac:chgData name="Diana-Georgiana VINTILĂ (101199)" userId="fdf83237-a9d7-473d-a003-d085a5338ff9" providerId="ADAL" clId="{4B359A2C-BB16-45FA-AE90-2858C25438FC}" dt="2023-01-18T16:09:37.399" v="120" actId="207"/>
          <ac:spMkLst>
            <pc:docMk/>
            <pc:sldMk cId="2427099043" sldId="313"/>
            <ac:spMk id="446" creationId="{00000000-0000-0000-0000-000000000000}"/>
          </ac:spMkLst>
        </pc:spChg>
        <pc:spChg chg="mod">
          <ac:chgData name="Diana-Georgiana VINTILĂ (101199)" userId="fdf83237-a9d7-473d-a003-d085a5338ff9" providerId="ADAL" clId="{4B359A2C-BB16-45FA-AE90-2858C25438FC}" dt="2023-01-18T17:34:56.029" v="467" actId="20577"/>
          <ac:spMkLst>
            <pc:docMk/>
            <pc:sldMk cId="2427099043" sldId="313"/>
            <ac:spMk id="447" creationId="{00000000-0000-0000-0000-000000000000}"/>
          </ac:spMkLst>
        </pc:spChg>
        <pc:picChg chg="add mod modCrop">
          <ac:chgData name="Diana-Georgiana VINTILĂ (101199)" userId="fdf83237-a9d7-473d-a003-d085a5338ff9" providerId="ADAL" clId="{4B359A2C-BB16-45FA-AE90-2858C25438FC}" dt="2023-01-18T17:53:33.991" v="528" actId="1076"/>
          <ac:picMkLst>
            <pc:docMk/>
            <pc:sldMk cId="2427099043" sldId="313"/>
            <ac:picMk id="4" creationId="{F59DC3CE-34E3-0934-FB99-A451D39CCDC1}"/>
          </ac:picMkLst>
        </pc:picChg>
        <pc:picChg chg="add del">
          <ac:chgData name="Diana-Georgiana VINTILĂ (101199)" userId="fdf83237-a9d7-473d-a003-d085a5338ff9" providerId="ADAL" clId="{4B359A2C-BB16-45FA-AE90-2858C25438FC}" dt="2023-01-18T17:34:58.251" v="469"/>
          <ac:picMkLst>
            <pc:docMk/>
            <pc:sldMk cId="2427099043" sldId="313"/>
            <ac:picMk id="2050" creationId="{89CD5A28-A7D3-6DDF-811E-BA18516E3619}"/>
          </ac:picMkLst>
        </pc:picChg>
      </pc:sldChg>
      <pc:sldChg chg="addSp delSp modSp mod">
        <pc:chgData name="Diana-Georgiana VINTILĂ (101199)" userId="fdf83237-a9d7-473d-a003-d085a5338ff9" providerId="ADAL" clId="{4B359A2C-BB16-45FA-AE90-2858C25438FC}" dt="2023-01-18T17:47:24.246" v="525" actId="113"/>
        <pc:sldMkLst>
          <pc:docMk/>
          <pc:sldMk cId="2737319699" sldId="317"/>
        </pc:sldMkLst>
        <pc:spChg chg="mod">
          <ac:chgData name="Diana-Georgiana VINTILĂ (101199)" userId="fdf83237-a9d7-473d-a003-d085a5338ff9" providerId="ADAL" clId="{4B359A2C-BB16-45FA-AE90-2858C25438FC}" dt="2023-01-18T15:35:44.288" v="64" actId="207"/>
          <ac:spMkLst>
            <pc:docMk/>
            <pc:sldMk cId="2737319699" sldId="317"/>
            <ac:spMk id="446" creationId="{00000000-0000-0000-0000-000000000000}"/>
          </ac:spMkLst>
        </pc:spChg>
        <pc:spChg chg="mod">
          <ac:chgData name="Diana-Georgiana VINTILĂ (101199)" userId="fdf83237-a9d7-473d-a003-d085a5338ff9" providerId="ADAL" clId="{4B359A2C-BB16-45FA-AE90-2858C25438FC}" dt="2023-01-18T17:47:24.246" v="525" actId="113"/>
          <ac:spMkLst>
            <pc:docMk/>
            <pc:sldMk cId="2737319699" sldId="317"/>
            <ac:spMk id="447" creationId="{00000000-0000-0000-0000-000000000000}"/>
          </ac:spMkLst>
        </pc:spChg>
        <pc:picChg chg="add del">
          <ac:chgData name="Diana-Georgiana VINTILĂ (101199)" userId="fdf83237-a9d7-473d-a003-d085a5338ff9" providerId="ADAL" clId="{4B359A2C-BB16-45FA-AE90-2858C25438FC}" dt="2023-01-18T16:03:17.002" v="106" actId="22"/>
          <ac:picMkLst>
            <pc:docMk/>
            <pc:sldMk cId="2737319699" sldId="317"/>
            <ac:picMk id="3" creationId="{7067E3BD-6882-69B0-22CF-7E574C8BF592}"/>
          </ac:picMkLst>
        </pc:picChg>
        <pc:picChg chg="add del">
          <ac:chgData name="Diana-Georgiana VINTILĂ (101199)" userId="fdf83237-a9d7-473d-a003-d085a5338ff9" providerId="ADAL" clId="{4B359A2C-BB16-45FA-AE90-2858C25438FC}" dt="2023-01-18T17:16:48.235" v="422" actId="478"/>
          <ac:picMkLst>
            <pc:docMk/>
            <pc:sldMk cId="2737319699" sldId="317"/>
            <ac:picMk id="1026" creationId="{0C3310FA-E8B0-FBE4-DBA5-40DAC610C6D6}"/>
          </ac:picMkLst>
        </pc:picChg>
        <pc:picChg chg="add mod">
          <ac:chgData name="Diana-Georgiana VINTILĂ (101199)" userId="fdf83237-a9d7-473d-a003-d085a5338ff9" providerId="ADAL" clId="{4B359A2C-BB16-45FA-AE90-2858C25438FC}" dt="2023-01-18T17:47:10.531" v="523" actId="1076"/>
          <ac:picMkLst>
            <pc:docMk/>
            <pc:sldMk cId="2737319699" sldId="317"/>
            <ac:picMk id="1028" creationId="{B8D6D849-B969-5472-37F4-3487DB5BF623}"/>
          </ac:picMkLst>
        </pc:picChg>
      </pc:sldChg>
      <pc:sldChg chg="new del">
        <pc:chgData name="Diana-Georgiana VINTILĂ (101199)" userId="fdf83237-a9d7-473d-a003-d085a5338ff9" providerId="ADAL" clId="{4B359A2C-BB16-45FA-AE90-2858C25438FC}" dt="2023-01-18T16:03:28.685" v="109" actId="47"/>
        <pc:sldMkLst>
          <pc:docMk/>
          <pc:sldMk cId="3150418771" sldId="318"/>
        </pc:sldMkLst>
      </pc:sldChg>
      <pc:sldChg chg="addSp delSp modSp del mod setBg">
        <pc:chgData name="Diana-Georgiana VINTILĂ (101199)" userId="fdf83237-a9d7-473d-a003-d085a5338ff9" providerId="ADAL" clId="{4B359A2C-BB16-45FA-AE90-2858C25438FC}" dt="2023-01-18T15:36:28.068" v="74" actId="47"/>
        <pc:sldMkLst>
          <pc:docMk/>
          <pc:sldMk cId="1482736430" sldId="319"/>
        </pc:sldMkLst>
        <pc:spChg chg="del mod">
          <ac:chgData name="Diana-Georgiana VINTILĂ (101199)" userId="fdf83237-a9d7-473d-a003-d085a5338ff9" providerId="ADAL" clId="{4B359A2C-BB16-45FA-AE90-2858C25438FC}" dt="2023-01-18T15:32:12.908" v="14" actId="478"/>
          <ac:spMkLst>
            <pc:docMk/>
            <pc:sldMk cId="1482736430" sldId="319"/>
            <ac:spMk id="2" creationId="{69061C85-228F-17FA-3795-04D1D52C6D40}"/>
          </ac:spMkLst>
        </pc:spChg>
        <pc:spChg chg="add del mod">
          <ac:chgData name="Diana-Georgiana VINTILĂ (101199)" userId="fdf83237-a9d7-473d-a003-d085a5338ff9" providerId="ADAL" clId="{4B359A2C-BB16-45FA-AE90-2858C25438FC}" dt="2023-01-18T15:32:30.736" v="20" actId="478"/>
          <ac:spMkLst>
            <pc:docMk/>
            <pc:sldMk cId="1482736430" sldId="319"/>
            <ac:spMk id="3" creationId="{05133E5A-E4C1-A505-4B08-E8252078724D}"/>
          </ac:spMkLst>
        </pc:spChg>
        <pc:spChg chg="add mod">
          <ac:chgData name="Diana-Georgiana VINTILĂ (101199)" userId="fdf83237-a9d7-473d-a003-d085a5338ff9" providerId="ADAL" clId="{4B359A2C-BB16-45FA-AE90-2858C25438FC}" dt="2023-01-18T15:34:50.585" v="48" actId="14100"/>
          <ac:spMkLst>
            <pc:docMk/>
            <pc:sldMk cId="1482736430" sldId="319"/>
            <ac:spMk id="4" creationId="{2CCF402A-7091-71C5-9D8C-C1076B040F1F}"/>
          </ac:spMkLst>
        </pc:spChg>
        <pc:spChg chg="add del">
          <ac:chgData name="Diana-Georgiana VINTILĂ (101199)" userId="fdf83237-a9d7-473d-a003-d085a5338ff9" providerId="ADAL" clId="{4B359A2C-BB16-45FA-AE90-2858C25438FC}" dt="2023-01-18T15:32:57.373" v="25"/>
          <ac:spMkLst>
            <pc:docMk/>
            <pc:sldMk cId="1482736430" sldId="319"/>
            <ac:spMk id="5" creationId="{B18FBFD8-A2CD-F7A1-5B1A-38454E8A4237}"/>
          </ac:spMkLst>
        </pc:spChg>
        <pc:spChg chg="mod">
          <ac:chgData name="Diana-Georgiana VINTILĂ (101199)" userId="fdf83237-a9d7-473d-a003-d085a5338ff9" providerId="ADAL" clId="{4B359A2C-BB16-45FA-AE90-2858C25438FC}" dt="2023-01-18T15:34:02.689" v="35" actId="26606"/>
          <ac:spMkLst>
            <pc:docMk/>
            <pc:sldMk cId="1482736430" sldId="319"/>
            <ac:spMk id="446" creationId="{00000000-0000-0000-0000-000000000000}"/>
          </ac:spMkLst>
        </pc:spChg>
        <pc:spChg chg="add del">
          <ac:chgData name="Diana-Georgiana VINTILĂ (101199)" userId="fdf83237-a9d7-473d-a003-d085a5338ff9" providerId="ADAL" clId="{4B359A2C-BB16-45FA-AE90-2858C25438FC}" dt="2023-01-18T15:33:48.910" v="29" actId="26606"/>
          <ac:spMkLst>
            <pc:docMk/>
            <pc:sldMk cId="1482736430" sldId="319"/>
            <ac:spMk id="451" creationId="{1A95671B-3CC6-4792-9114-B74FAEA224E6}"/>
          </ac:spMkLst>
        </pc:spChg>
        <pc:spChg chg="add del">
          <ac:chgData name="Diana-Georgiana VINTILĂ (101199)" userId="fdf83237-a9d7-473d-a003-d085a5338ff9" providerId="ADAL" clId="{4B359A2C-BB16-45FA-AE90-2858C25438FC}" dt="2023-01-18T15:33:51.886" v="32" actId="26606"/>
          <ac:spMkLst>
            <pc:docMk/>
            <pc:sldMk cId="1482736430" sldId="319"/>
            <ac:spMk id="453" creationId="{2E92FA66-67D7-4CB4-94D3-E643A9AD4757}"/>
          </ac:spMkLst>
        </pc:spChg>
        <pc:spChg chg="add del">
          <ac:chgData name="Diana-Georgiana VINTILĂ (101199)" userId="fdf83237-a9d7-473d-a003-d085a5338ff9" providerId="ADAL" clId="{4B359A2C-BB16-45FA-AE90-2858C25438FC}" dt="2023-01-18T15:33:51.886" v="32" actId="26606"/>
          <ac:spMkLst>
            <pc:docMk/>
            <pc:sldMk cId="1482736430" sldId="319"/>
            <ac:spMk id="454" creationId="{32AEEBC8-9D30-42EF-95F2-386C2653FBF0}"/>
          </ac:spMkLst>
        </pc:spChg>
        <pc:spChg chg="add del">
          <ac:chgData name="Diana-Georgiana VINTILĂ (101199)" userId="fdf83237-a9d7-473d-a003-d085a5338ff9" providerId="ADAL" clId="{4B359A2C-BB16-45FA-AE90-2858C25438FC}" dt="2023-01-18T15:34:02.605" v="34" actId="26606"/>
          <ac:spMkLst>
            <pc:docMk/>
            <pc:sldMk cId="1482736430" sldId="319"/>
            <ac:spMk id="455" creationId="{19B9933F-AAB3-444A-8BB5-9CA194A8BC63}"/>
          </ac:spMkLst>
        </pc:spChg>
        <pc:spChg chg="add del">
          <ac:chgData name="Diana-Georgiana VINTILĂ (101199)" userId="fdf83237-a9d7-473d-a003-d085a5338ff9" providerId="ADAL" clId="{4B359A2C-BB16-45FA-AE90-2858C25438FC}" dt="2023-01-18T15:34:02.605" v="34" actId="26606"/>
          <ac:spMkLst>
            <pc:docMk/>
            <pc:sldMk cId="1482736430" sldId="319"/>
            <ac:spMk id="456" creationId="{B5FA7C47-B7C1-4D2E-AB49-ED23BA34BA83}"/>
          </ac:spMkLst>
        </pc:spChg>
        <pc:spChg chg="add del">
          <ac:chgData name="Diana-Georgiana VINTILĂ (101199)" userId="fdf83237-a9d7-473d-a003-d085a5338ff9" providerId="ADAL" clId="{4B359A2C-BB16-45FA-AE90-2858C25438FC}" dt="2023-01-18T15:34:02.605" v="34" actId="26606"/>
          <ac:spMkLst>
            <pc:docMk/>
            <pc:sldMk cId="1482736430" sldId="319"/>
            <ac:spMk id="457" creationId="{7D20183A-0B1D-4A1F-89B1-ADBEDBC6E54E}"/>
          </ac:spMkLst>
        </pc:spChg>
        <pc:spChg chg="add del">
          <ac:chgData name="Diana-Georgiana VINTILĂ (101199)" userId="fdf83237-a9d7-473d-a003-d085a5338ff9" providerId="ADAL" clId="{4B359A2C-BB16-45FA-AE90-2858C25438FC}" dt="2023-01-18T15:34:02.605" v="34" actId="26606"/>
          <ac:spMkLst>
            <pc:docMk/>
            <pc:sldMk cId="1482736430" sldId="319"/>
            <ac:spMk id="458" creationId="{596EE156-ABF1-4329-A6BA-03B4254E0877}"/>
          </ac:spMkLst>
        </pc:spChg>
        <pc:spChg chg="add del">
          <ac:chgData name="Diana-Georgiana VINTILĂ (101199)" userId="fdf83237-a9d7-473d-a003-d085a5338ff9" providerId="ADAL" clId="{4B359A2C-BB16-45FA-AE90-2858C25438FC}" dt="2023-01-18T15:34:02.605" v="34" actId="26606"/>
          <ac:spMkLst>
            <pc:docMk/>
            <pc:sldMk cId="1482736430" sldId="319"/>
            <ac:spMk id="459" creationId="{131031D3-26CD-4214-A9A4-5857EFA15A0C}"/>
          </ac:spMkLst>
        </pc:spChg>
        <pc:spChg chg="add">
          <ac:chgData name="Diana-Georgiana VINTILĂ (101199)" userId="fdf83237-a9d7-473d-a003-d085a5338ff9" providerId="ADAL" clId="{4B359A2C-BB16-45FA-AE90-2858C25438FC}" dt="2023-01-18T15:34:02.689" v="35" actId="26606"/>
          <ac:spMkLst>
            <pc:docMk/>
            <pc:sldMk cId="1482736430" sldId="319"/>
            <ac:spMk id="461" creationId="{2B566528-1B12-4246-9431-5C2D7D081168}"/>
          </ac:spMkLst>
        </pc:spChg>
        <pc:grpChg chg="add">
          <ac:chgData name="Diana-Georgiana VINTILĂ (101199)" userId="fdf83237-a9d7-473d-a003-d085a5338ff9" providerId="ADAL" clId="{4B359A2C-BB16-45FA-AE90-2858C25438FC}" dt="2023-01-18T15:34:02.689" v="35" actId="26606"/>
          <ac:grpSpMkLst>
            <pc:docMk/>
            <pc:sldMk cId="1482736430" sldId="319"/>
            <ac:grpSpMk id="462" creationId="{828A5161-06F1-46CF-8AD7-844680A59E13}"/>
          </ac:grpSpMkLst>
        </pc:grpChg>
        <pc:grpChg chg="add">
          <ac:chgData name="Diana-Georgiana VINTILĂ (101199)" userId="fdf83237-a9d7-473d-a003-d085a5338ff9" providerId="ADAL" clId="{4B359A2C-BB16-45FA-AE90-2858C25438FC}" dt="2023-01-18T15:34:02.689" v="35" actId="26606"/>
          <ac:grpSpMkLst>
            <pc:docMk/>
            <pc:sldMk cId="1482736430" sldId="319"/>
            <ac:grpSpMk id="465" creationId="{5995D10D-E9C9-47DB-AE7E-801FEF38F5C9}"/>
          </ac:grpSpMkLst>
        </pc:grpChg>
        <pc:picChg chg="add mod">
          <ac:chgData name="Diana-Georgiana VINTILĂ (101199)" userId="fdf83237-a9d7-473d-a003-d085a5338ff9" providerId="ADAL" clId="{4B359A2C-BB16-45FA-AE90-2858C25438FC}" dt="2023-01-18T15:34:02.689" v="35" actId="26606"/>
          <ac:picMkLst>
            <pc:docMk/>
            <pc:sldMk cId="1482736430" sldId="319"/>
            <ac:picMk id="7" creationId="{4A1419E0-8392-FB38-2871-7030F1E5B288}"/>
          </ac:picMkLst>
        </pc:picChg>
      </pc:sldChg>
      <pc:sldChg chg="modSp add mod">
        <pc:chgData name="Diana-Georgiana VINTILĂ (101199)" userId="fdf83237-a9d7-473d-a003-d085a5338ff9" providerId="ADAL" clId="{4B359A2C-BB16-45FA-AE90-2858C25438FC}" dt="2023-01-18T17:55:02.675" v="562" actId="113"/>
        <pc:sldMkLst>
          <pc:docMk/>
          <pc:sldMk cId="1573529753" sldId="319"/>
        </pc:sldMkLst>
        <pc:spChg chg="mod">
          <ac:chgData name="Diana-Georgiana VINTILĂ (101199)" userId="fdf83237-a9d7-473d-a003-d085a5338ff9" providerId="ADAL" clId="{4B359A2C-BB16-45FA-AE90-2858C25438FC}" dt="2023-01-18T17:55:02.675" v="562" actId="113"/>
          <ac:spMkLst>
            <pc:docMk/>
            <pc:sldMk cId="1573529753" sldId="319"/>
            <ac:spMk id="2" creationId="{0F7DEF29-238C-EEC9-DC02-933F1E93625A}"/>
          </ac:spMkLst>
        </pc:spChg>
        <pc:spChg chg="mod">
          <ac:chgData name="Diana-Georgiana VINTILĂ (101199)" userId="fdf83237-a9d7-473d-a003-d085a5338ff9" providerId="ADAL" clId="{4B359A2C-BB16-45FA-AE90-2858C25438FC}" dt="2023-01-18T16:09:49.605" v="123"/>
          <ac:spMkLst>
            <pc:docMk/>
            <pc:sldMk cId="1573529753" sldId="319"/>
            <ac:spMk id="446" creationId="{00000000-0000-0000-0000-000000000000}"/>
          </ac:spMkLst>
        </pc:spChg>
      </pc:sldChg>
      <pc:sldChg chg="modSp new mod modAnim">
        <pc:chgData name="Diana-Georgiana VINTILĂ (101199)" userId="fdf83237-a9d7-473d-a003-d085a5338ff9" providerId="ADAL" clId="{4B359A2C-BB16-45FA-AE90-2858C25438FC}" dt="2023-01-18T16:59:37.899" v="181"/>
        <pc:sldMkLst>
          <pc:docMk/>
          <pc:sldMk cId="1742836997" sldId="320"/>
        </pc:sldMkLst>
        <pc:spChg chg="mod">
          <ac:chgData name="Diana-Georgiana VINTILĂ (101199)" userId="fdf83237-a9d7-473d-a003-d085a5338ff9" providerId="ADAL" clId="{4B359A2C-BB16-45FA-AE90-2858C25438FC}" dt="2023-01-18T16:46:15.658" v="174" actId="20577"/>
          <ac:spMkLst>
            <pc:docMk/>
            <pc:sldMk cId="1742836997" sldId="320"/>
            <ac:spMk id="2" creationId="{E0C825EF-8984-E7A8-429C-12B663D021DE}"/>
          </ac:spMkLst>
        </pc:spChg>
        <pc:spChg chg="mod">
          <ac:chgData name="Diana-Georgiana VINTILĂ (101199)" userId="fdf83237-a9d7-473d-a003-d085a5338ff9" providerId="ADAL" clId="{4B359A2C-BB16-45FA-AE90-2858C25438FC}" dt="2023-01-18T16:31:05.598" v="157" actId="14100"/>
          <ac:spMkLst>
            <pc:docMk/>
            <pc:sldMk cId="1742836997" sldId="320"/>
            <ac:spMk id="3" creationId="{DF844EFD-26BC-7C3D-4ABD-626E01B50065}"/>
          </ac:spMkLst>
        </pc:spChg>
      </pc:sldChg>
      <pc:sldChg chg="new del">
        <pc:chgData name="Diana-Georgiana VINTILĂ (101199)" userId="fdf83237-a9d7-473d-a003-d085a5338ff9" providerId="ADAL" clId="{4B359A2C-BB16-45FA-AE90-2858C25438FC}" dt="2023-01-18T17:04:32.741" v="188" actId="47"/>
        <pc:sldMkLst>
          <pc:docMk/>
          <pc:sldMk cId="1168862321" sldId="321"/>
        </pc:sldMkLst>
      </pc:sldChg>
      <pc:sldChg chg="addSp delSp modSp add mod setBg">
        <pc:chgData name="Diana-Georgiana VINTILĂ (101199)" userId="fdf83237-a9d7-473d-a003-d085a5338ff9" providerId="ADAL" clId="{4B359A2C-BB16-45FA-AE90-2858C25438FC}" dt="2023-01-18T17:48:18.341" v="526" actId="113"/>
        <pc:sldMkLst>
          <pc:docMk/>
          <pc:sldMk cId="3916627271" sldId="322"/>
        </pc:sldMkLst>
        <pc:spChg chg="add del mod">
          <ac:chgData name="Diana-Georgiana VINTILĂ (101199)" userId="fdf83237-a9d7-473d-a003-d085a5338ff9" providerId="ADAL" clId="{4B359A2C-BB16-45FA-AE90-2858C25438FC}" dt="2023-01-18T17:48:18.341" v="526" actId="113"/>
          <ac:spMkLst>
            <pc:docMk/>
            <pc:sldMk cId="3916627271" sldId="322"/>
            <ac:spMk id="4" creationId="{B45D6E64-B399-64E8-0FB4-8240542AA1C7}"/>
          </ac:spMkLst>
        </pc:spChg>
        <pc:spChg chg="mod">
          <ac:chgData name="Diana-Georgiana VINTILĂ (101199)" userId="fdf83237-a9d7-473d-a003-d085a5338ff9" providerId="ADAL" clId="{4B359A2C-BB16-45FA-AE90-2858C25438FC}" dt="2023-01-18T17:22:27.993" v="460" actId="26606"/>
          <ac:spMkLst>
            <pc:docMk/>
            <pc:sldMk cId="3916627271" sldId="322"/>
            <ac:spMk id="446" creationId="{00000000-0000-0000-0000-000000000000}"/>
          </ac:spMkLst>
        </pc:spChg>
        <pc:spChg chg="add del">
          <ac:chgData name="Diana-Georgiana VINTILĂ (101199)" userId="fdf83237-a9d7-473d-a003-d085a5338ff9" providerId="ADAL" clId="{4B359A2C-BB16-45FA-AE90-2858C25438FC}" dt="2023-01-18T17:22:27.993" v="460" actId="26606"/>
          <ac:spMkLst>
            <pc:docMk/>
            <pc:sldMk cId="3916627271" sldId="322"/>
            <ac:spMk id="450" creationId="{738F59A4-4431-460D-8E49-6E65C189A566}"/>
          </ac:spMkLst>
        </pc:spChg>
        <pc:spChg chg="add del">
          <ac:chgData name="Diana-Georgiana VINTILĂ (101199)" userId="fdf83237-a9d7-473d-a003-d085a5338ff9" providerId="ADAL" clId="{4B359A2C-BB16-45FA-AE90-2858C25438FC}" dt="2023-01-18T17:20:14.061" v="450" actId="26606"/>
          <ac:spMkLst>
            <pc:docMk/>
            <pc:sldMk cId="3916627271" sldId="322"/>
            <ac:spMk id="452" creationId="{2B566528-1B12-4246-9431-5C2D7D081168}"/>
          </ac:spMkLst>
        </pc:spChg>
        <pc:spChg chg="add del">
          <ac:chgData name="Diana-Georgiana VINTILĂ (101199)" userId="fdf83237-a9d7-473d-a003-d085a5338ff9" providerId="ADAL" clId="{4B359A2C-BB16-45FA-AE90-2858C25438FC}" dt="2023-01-18T17:22:05.940" v="458" actId="26606"/>
          <ac:spMkLst>
            <pc:docMk/>
            <pc:sldMk cId="3916627271" sldId="322"/>
            <ac:spMk id="453" creationId="{B50AB553-2A96-4A92-96F2-93548E096954}"/>
          </ac:spMkLst>
        </pc:spChg>
        <pc:spChg chg="add del">
          <ac:chgData name="Diana-Georgiana VINTILĂ (101199)" userId="fdf83237-a9d7-473d-a003-d085a5338ff9" providerId="ADAL" clId="{4B359A2C-BB16-45FA-AE90-2858C25438FC}" dt="2023-01-18T17:20:14.061" v="450" actId="26606"/>
          <ac:spMkLst>
            <pc:docMk/>
            <pc:sldMk cId="3916627271" sldId="322"/>
            <ac:spMk id="454" creationId="{2E80C965-DB6D-4F81-9E9E-B027384D0BD6}"/>
          </ac:spMkLst>
        </pc:spChg>
        <pc:spChg chg="add del">
          <ac:chgData name="Diana-Georgiana VINTILĂ (101199)" userId="fdf83237-a9d7-473d-a003-d085a5338ff9" providerId="ADAL" clId="{4B359A2C-BB16-45FA-AE90-2858C25438FC}" dt="2023-01-18T17:20:14.061" v="450" actId="26606"/>
          <ac:spMkLst>
            <pc:docMk/>
            <pc:sldMk cId="3916627271" sldId="322"/>
            <ac:spMk id="456" creationId="{A580F890-B085-4E95-96AA-55AEBEC5CE6E}"/>
          </ac:spMkLst>
        </pc:spChg>
        <pc:spChg chg="add del">
          <ac:chgData name="Diana-Georgiana VINTILĂ (101199)" userId="fdf83237-a9d7-473d-a003-d085a5338ff9" providerId="ADAL" clId="{4B359A2C-BB16-45FA-AE90-2858C25438FC}" dt="2023-01-18T17:20:14.061" v="450" actId="26606"/>
          <ac:spMkLst>
            <pc:docMk/>
            <pc:sldMk cId="3916627271" sldId="322"/>
            <ac:spMk id="458" creationId="{D3F51FEB-38FB-4F6C-9F7B-2F2AFAB65463}"/>
          </ac:spMkLst>
        </pc:spChg>
        <pc:spChg chg="add del">
          <ac:chgData name="Diana-Georgiana VINTILĂ (101199)" userId="fdf83237-a9d7-473d-a003-d085a5338ff9" providerId="ADAL" clId="{4B359A2C-BB16-45FA-AE90-2858C25438FC}" dt="2023-01-18T17:20:14.061" v="450" actId="26606"/>
          <ac:spMkLst>
            <pc:docMk/>
            <pc:sldMk cId="3916627271" sldId="322"/>
            <ac:spMk id="460" creationId="{1E547BA6-BAE0-43BB-A7CA-60F69CE252F0}"/>
          </ac:spMkLst>
        </pc:spChg>
        <pc:spChg chg="add del">
          <ac:chgData name="Diana-Georgiana VINTILĂ (101199)" userId="fdf83237-a9d7-473d-a003-d085a5338ff9" providerId="ADAL" clId="{4B359A2C-BB16-45FA-AE90-2858C25438FC}" dt="2023-01-18T17:21:37.143" v="456" actId="26606"/>
          <ac:spMkLst>
            <pc:docMk/>
            <pc:sldMk cId="3916627271" sldId="322"/>
            <ac:spMk id="468" creationId="{B50AB553-2A96-4A92-96F2-93548E096954}"/>
          </ac:spMkLst>
        </pc:spChg>
        <pc:grpChg chg="add del">
          <ac:chgData name="Diana-Georgiana VINTILĂ (101199)" userId="fdf83237-a9d7-473d-a003-d085a5338ff9" providerId="ADAL" clId="{4B359A2C-BB16-45FA-AE90-2858C25438FC}" dt="2023-01-18T17:22:27.993" v="460" actId="26606"/>
          <ac:grpSpMkLst>
            <pc:docMk/>
            <pc:sldMk cId="3916627271" sldId="322"/>
            <ac:grpSpMk id="451" creationId="{8A919B9C-5C01-47E4-B2F2-45F589208ABF}"/>
          </ac:grpSpMkLst>
        </pc:grpChg>
        <pc:graphicFrameChg chg="add del">
          <ac:chgData name="Diana-Georgiana VINTILĂ (101199)" userId="fdf83237-a9d7-473d-a003-d085a5338ff9" providerId="ADAL" clId="{4B359A2C-BB16-45FA-AE90-2858C25438FC}" dt="2023-01-18T17:20:14.061" v="450" actId="26606"/>
          <ac:graphicFrameMkLst>
            <pc:docMk/>
            <pc:sldMk cId="3916627271" sldId="322"/>
            <ac:graphicFrameMk id="448" creationId="{ACD9078C-E6D3-D30D-C4D6-1BB35AB4771B}"/>
          </ac:graphicFrameMkLst>
        </pc:graphicFrameChg>
        <pc:graphicFrameChg chg="add del">
          <ac:chgData name="Diana-Georgiana VINTILĂ (101199)" userId="fdf83237-a9d7-473d-a003-d085a5338ff9" providerId="ADAL" clId="{4B359A2C-BB16-45FA-AE90-2858C25438FC}" dt="2023-01-18T17:22:27.993" v="460" actId="26606"/>
          <ac:graphicFrameMkLst>
            <pc:docMk/>
            <pc:sldMk cId="3916627271" sldId="322"/>
            <ac:graphicFrameMk id="459" creationId="{647E93E0-0E55-1765-F28A-739F81BEFE6D}"/>
          </ac:graphicFrameMkLst>
        </pc:graphicFrameChg>
        <pc:graphicFrameChg chg="add del">
          <ac:chgData name="Diana-Georgiana VINTILĂ (101199)" userId="fdf83237-a9d7-473d-a003-d085a5338ff9" providerId="ADAL" clId="{4B359A2C-BB16-45FA-AE90-2858C25438FC}" dt="2023-01-18T17:22:37.969" v="462" actId="26606"/>
          <ac:graphicFrameMkLst>
            <pc:docMk/>
            <pc:sldMk cId="3916627271" sldId="322"/>
            <ac:graphicFrameMk id="461" creationId="{3F56A50C-0A36-F8BD-4DD0-39252F8BF60E}"/>
          </ac:graphicFrameMkLst>
        </pc:graphicFrameChg>
        <pc:graphicFrameChg chg="add del mod modGraphic">
          <ac:chgData name="Diana-Georgiana VINTILĂ (101199)" userId="fdf83237-a9d7-473d-a003-d085a5338ff9" providerId="ADAL" clId="{4B359A2C-BB16-45FA-AE90-2858C25438FC}" dt="2023-01-18T17:22:05.940" v="458" actId="26606"/>
          <ac:graphicFrameMkLst>
            <pc:docMk/>
            <pc:sldMk cId="3916627271" sldId="322"/>
            <ac:graphicFrameMk id="462" creationId="{A726A42B-3979-0D75-261D-F106A98EAFEF}"/>
          </ac:graphicFrameMkLst>
        </pc:graphicFrameChg>
        <pc:graphicFrameChg chg="add del">
          <ac:chgData name="Diana-Georgiana VINTILĂ (101199)" userId="fdf83237-a9d7-473d-a003-d085a5338ff9" providerId="ADAL" clId="{4B359A2C-BB16-45FA-AE90-2858C25438FC}" dt="2023-01-18T17:21:37.143" v="456" actId="26606"/>
          <ac:graphicFrameMkLst>
            <pc:docMk/>
            <pc:sldMk cId="3916627271" sldId="322"/>
            <ac:graphicFrameMk id="464" creationId="{58DEAF87-01E9-80E6-4D37-84FC91AF7013}"/>
          </ac:graphicFrameMkLst>
        </pc:graphicFrameChg>
        <pc:picChg chg="add del mod">
          <ac:chgData name="Diana-Georgiana VINTILĂ (101199)" userId="fdf83237-a9d7-473d-a003-d085a5338ff9" providerId="ADAL" clId="{4B359A2C-BB16-45FA-AE90-2858C25438FC}" dt="2023-01-18T17:22:05.940" v="458" actId="26606"/>
          <ac:picMkLst>
            <pc:docMk/>
            <pc:sldMk cId="3916627271" sldId="322"/>
            <ac:picMk id="449" creationId="{55F173B3-EFE7-71C3-A431-9A95469ACF24}"/>
          </ac:picMkLst>
        </pc:picChg>
      </pc:sldChg>
      <pc:sldChg chg="addSp modSp new mod">
        <pc:chgData name="Diana-Georgiana VINTILĂ (101199)" userId="fdf83237-a9d7-473d-a003-d085a5338ff9" providerId="ADAL" clId="{4B359A2C-BB16-45FA-AE90-2858C25438FC}" dt="2023-01-18T17:44:44.239" v="519" actId="1076"/>
        <pc:sldMkLst>
          <pc:docMk/>
          <pc:sldMk cId="3714586613" sldId="323"/>
        </pc:sldMkLst>
        <pc:spChg chg="mod">
          <ac:chgData name="Diana-Georgiana VINTILĂ (101199)" userId="fdf83237-a9d7-473d-a003-d085a5338ff9" providerId="ADAL" clId="{4B359A2C-BB16-45FA-AE90-2858C25438FC}" dt="2023-01-18T17:44:44.239" v="519" actId="1076"/>
          <ac:spMkLst>
            <pc:docMk/>
            <pc:sldMk cId="3714586613" sldId="323"/>
            <ac:spMk id="2" creationId="{09E197C3-89AC-C6F9-BFF2-419273313A60}"/>
          </ac:spMkLst>
        </pc:spChg>
        <pc:spChg chg="mod">
          <ac:chgData name="Diana-Georgiana VINTILĂ (101199)" userId="fdf83237-a9d7-473d-a003-d085a5338ff9" providerId="ADAL" clId="{4B359A2C-BB16-45FA-AE90-2858C25438FC}" dt="2023-01-18T17:44:41.799" v="518" actId="1076"/>
          <ac:spMkLst>
            <pc:docMk/>
            <pc:sldMk cId="3714586613" sldId="323"/>
            <ac:spMk id="3" creationId="{D20AF1BD-8CAA-6A48-2020-5F9622C68C0A}"/>
          </ac:spMkLst>
        </pc:spChg>
        <pc:picChg chg="add mod">
          <ac:chgData name="Diana-Georgiana VINTILĂ (101199)" userId="fdf83237-a9d7-473d-a003-d085a5338ff9" providerId="ADAL" clId="{4B359A2C-BB16-45FA-AE90-2858C25438FC}" dt="2023-01-18T17:39:52.891" v="517" actId="1076"/>
          <ac:picMkLst>
            <pc:docMk/>
            <pc:sldMk cId="3714586613" sldId="323"/>
            <ac:picMk id="3074" creationId="{93FF3240-16C9-6CF7-7F47-5098E88EE1C6}"/>
          </ac:picMkLst>
        </pc:picChg>
      </pc:sldChg>
      <pc:sldMasterChg chg="delSldLayout">
        <pc:chgData name="Diana-Georgiana VINTILĂ (101199)" userId="fdf83237-a9d7-473d-a003-d085a5338ff9" providerId="ADAL" clId="{4B359A2C-BB16-45FA-AE90-2858C25438FC}" dt="2023-01-18T17:04:32.785" v="189" actId="47"/>
        <pc:sldMasterMkLst>
          <pc:docMk/>
          <pc:sldMasterMk cId="2588657434" sldId="2147483681"/>
        </pc:sldMasterMkLst>
        <pc:sldLayoutChg chg="del">
          <pc:chgData name="Diana-Georgiana VINTILĂ (101199)" userId="fdf83237-a9d7-473d-a003-d085a5338ff9" providerId="ADAL" clId="{4B359A2C-BB16-45FA-AE90-2858C25438FC}" dt="2023-01-18T17:04:32.785" v="189" actId="47"/>
          <pc:sldLayoutMkLst>
            <pc:docMk/>
            <pc:sldMasterMk cId="2588657434" sldId="2147483681"/>
            <pc:sldLayoutMk cId="641564728" sldId="2147483696"/>
          </pc:sldLayoutMkLst>
        </pc:sldLayoutChg>
      </pc:sldMasterChg>
    </pc:docChg>
  </pc:docChgLst>
  <pc:docChgLst>
    <pc:chgData name="Ștefan GROSU (101102)" userId="S::stefan.grosu@stud.acs.upb.ro::eb504c68-c0b1-466b-92e7-1c82241a099b" providerId="AD" clId="Web-{6E788917-BC50-4CD6-8024-AB08EE105040}"/>
    <pc:docChg chg="modSld sldOrd">
      <pc:chgData name="Ștefan GROSU (101102)" userId="S::stefan.grosu@stud.acs.upb.ro::eb504c68-c0b1-466b-92e7-1c82241a099b" providerId="AD" clId="Web-{6E788917-BC50-4CD6-8024-AB08EE105040}" dt="2023-01-18T17:10:51.725" v="35"/>
      <pc:docMkLst>
        <pc:docMk/>
      </pc:docMkLst>
      <pc:sldChg chg="modSp">
        <pc:chgData name="Ștefan GROSU (101102)" userId="S::stefan.grosu@stud.acs.upb.ro::eb504c68-c0b1-466b-92e7-1c82241a099b" providerId="AD" clId="Web-{6E788917-BC50-4CD6-8024-AB08EE105040}" dt="2023-01-18T16:02:02.148" v="34" actId="1076"/>
        <pc:sldMkLst>
          <pc:docMk/>
          <pc:sldMk cId="0" sldId="260"/>
        </pc:sldMkLst>
        <pc:spChg chg="mod">
          <ac:chgData name="Ștefan GROSU (101102)" userId="S::stefan.grosu@stud.acs.upb.ro::eb504c68-c0b1-466b-92e7-1c82241a099b" providerId="AD" clId="Web-{6E788917-BC50-4CD6-8024-AB08EE105040}" dt="2023-01-18T16:01:58.164" v="33" actId="1076"/>
          <ac:spMkLst>
            <pc:docMk/>
            <pc:sldMk cId="0" sldId="260"/>
            <ac:spMk id="447" creationId="{00000000-0000-0000-0000-000000000000}"/>
          </ac:spMkLst>
        </pc:spChg>
        <pc:picChg chg="mod">
          <ac:chgData name="Ștefan GROSU (101102)" userId="S::stefan.grosu@stud.acs.upb.ro::eb504c68-c0b1-466b-92e7-1c82241a099b" providerId="AD" clId="Web-{6E788917-BC50-4CD6-8024-AB08EE105040}" dt="2023-01-18T16:02:02.148" v="34" actId="1076"/>
          <ac:picMkLst>
            <pc:docMk/>
            <pc:sldMk cId="0" sldId="260"/>
            <ac:picMk id="3" creationId="{6A12E843-E969-9D15-9D7C-364C0FF6A814}"/>
          </ac:picMkLst>
        </pc:picChg>
      </pc:sldChg>
      <pc:sldChg chg="modSp ord">
        <pc:chgData name="Ștefan GROSU (101102)" userId="S::stefan.grosu@stud.acs.upb.ro::eb504c68-c0b1-466b-92e7-1c82241a099b" providerId="AD" clId="Web-{6E788917-BC50-4CD6-8024-AB08EE105040}" dt="2023-01-18T17:10:51.725" v="35"/>
        <pc:sldMkLst>
          <pc:docMk/>
          <pc:sldMk cId="3414112274" sldId="305"/>
        </pc:sldMkLst>
        <pc:spChg chg="mod">
          <ac:chgData name="Ștefan GROSU (101102)" userId="S::stefan.grosu@stud.acs.upb.ro::eb504c68-c0b1-466b-92e7-1c82241a099b" providerId="AD" clId="Web-{6E788917-BC50-4CD6-8024-AB08EE105040}" dt="2023-01-18T15:32:41.508" v="14" actId="20577"/>
          <ac:spMkLst>
            <pc:docMk/>
            <pc:sldMk cId="3414112274" sldId="305"/>
            <ac:spMk id="4" creationId="{B45D6E64-B399-64E8-0FB4-8240542AA1C7}"/>
          </ac:spMkLst>
        </pc:spChg>
      </pc:sldChg>
      <pc:sldChg chg="modSp">
        <pc:chgData name="Ștefan GROSU (101102)" userId="S::stefan.grosu@stud.acs.upb.ro::eb504c68-c0b1-466b-92e7-1c82241a099b" providerId="AD" clId="Web-{6E788917-BC50-4CD6-8024-AB08EE105040}" dt="2023-01-18T15:39:07.284" v="29" actId="20577"/>
        <pc:sldMkLst>
          <pc:docMk/>
          <pc:sldMk cId="1306218779" sldId="312"/>
        </pc:sldMkLst>
        <pc:spChg chg="mod">
          <ac:chgData name="Ștefan GROSU (101102)" userId="S::stefan.grosu@stud.acs.upb.ro::eb504c68-c0b1-466b-92e7-1c82241a099b" providerId="AD" clId="Web-{6E788917-BC50-4CD6-8024-AB08EE105040}" dt="2023-01-18T15:39:07.284" v="29" actId="20577"/>
          <ac:spMkLst>
            <pc:docMk/>
            <pc:sldMk cId="1306218779" sldId="312"/>
            <ac:spMk id="2" creationId="{69061C85-228F-17FA-3795-04D1D52C6D40}"/>
          </ac:spMkLst>
        </pc:spChg>
      </pc:sldChg>
    </pc:docChg>
  </pc:docChgLst>
  <pc:docChgLst>
    <pc:chgData name="Ștefan GROSU (101102)" userId="S::stefan.grosu@stud.acs.upb.ro::eb504c68-c0b1-466b-92e7-1c82241a099b" providerId="AD" clId="Web-{EC9B43F0-CAC8-4E20-7DB3-9F271BC6BDA2}"/>
    <pc:docChg chg="modSld">
      <pc:chgData name="Ștefan GROSU (101102)" userId="S::stefan.grosu@stud.acs.upb.ro::eb504c68-c0b1-466b-92e7-1c82241a099b" providerId="AD" clId="Web-{EC9B43F0-CAC8-4E20-7DB3-9F271BC6BDA2}" dt="2023-01-18T17:51:45.613" v="90" actId="20577"/>
      <pc:docMkLst>
        <pc:docMk/>
      </pc:docMkLst>
      <pc:sldChg chg="modSp">
        <pc:chgData name="Ștefan GROSU (101102)" userId="S::stefan.grosu@stud.acs.upb.ro::eb504c68-c0b1-466b-92e7-1c82241a099b" providerId="AD" clId="Web-{EC9B43F0-CAC8-4E20-7DB3-9F271BC6BDA2}" dt="2023-01-18T17:34:02.742" v="73" actId="20577"/>
        <pc:sldMkLst>
          <pc:docMk/>
          <pc:sldMk cId="0" sldId="258"/>
        </pc:sldMkLst>
        <pc:spChg chg="mod">
          <ac:chgData name="Ștefan GROSU (101102)" userId="S::stefan.grosu@stud.acs.upb.ro::eb504c68-c0b1-466b-92e7-1c82241a099b" providerId="AD" clId="Web-{EC9B43F0-CAC8-4E20-7DB3-9F271BC6BDA2}" dt="2023-01-18T17:33:46.866" v="69" actId="20577"/>
          <ac:spMkLst>
            <pc:docMk/>
            <pc:sldMk cId="0" sldId="258"/>
            <ac:spMk id="340" creationId="{00000000-0000-0000-0000-000000000000}"/>
          </ac:spMkLst>
        </pc:spChg>
        <pc:spChg chg="mod">
          <ac:chgData name="Ștefan GROSU (101102)" userId="S::stefan.grosu@stud.acs.upb.ro::eb504c68-c0b1-466b-92e7-1c82241a099b" providerId="AD" clId="Web-{EC9B43F0-CAC8-4E20-7DB3-9F271BC6BDA2}" dt="2023-01-18T17:33:59.585" v="72" actId="20577"/>
          <ac:spMkLst>
            <pc:docMk/>
            <pc:sldMk cId="0" sldId="258"/>
            <ac:spMk id="343" creationId="{00000000-0000-0000-0000-000000000000}"/>
          </ac:spMkLst>
        </pc:spChg>
        <pc:spChg chg="mod">
          <ac:chgData name="Ștefan GROSU (101102)" userId="S::stefan.grosu@stud.acs.upb.ro::eb504c68-c0b1-466b-92e7-1c82241a099b" providerId="AD" clId="Web-{EC9B43F0-CAC8-4E20-7DB3-9F271BC6BDA2}" dt="2023-01-18T17:34:02.742" v="73" actId="20577"/>
          <ac:spMkLst>
            <pc:docMk/>
            <pc:sldMk cId="0" sldId="258"/>
            <ac:spMk id="346" creationId="{00000000-0000-0000-0000-000000000000}"/>
          </ac:spMkLst>
        </pc:spChg>
      </pc:sldChg>
      <pc:sldChg chg="modSp">
        <pc:chgData name="Ștefan GROSU (101102)" userId="S::stefan.grosu@stud.acs.upb.ro::eb504c68-c0b1-466b-92e7-1c82241a099b" providerId="AD" clId="Web-{EC9B43F0-CAC8-4E20-7DB3-9F271BC6BDA2}" dt="2023-01-18T17:33:30.897" v="67" actId="14100"/>
        <pc:sldMkLst>
          <pc:docMk/>
          <pc:sldMk cId="0" sldId="260"/>
        </pc:sldMkLst>
        <pc:spChg chg="mod">
          <ac:chgData name="Ștefan GROSU (101102)" userId="S::stefan.grosu@stud.acs.upb.ro::eb504c68-c0b1-466b-92e7-1c82241a099b" providerId="AD" clId="Web-{EC9B43F0-CAC8-4E20-7DB3-9F271BC6BDA2}" dt="2023-01-18T17:33:30.897" v="67" actId="14100"/>
          <ac:spMkLst>
            <pc:docMk/>
            <pc:sldMk cId="0" sldId="260"/>
            <ac:spMk id="447" creationId="{00000000-0000-0000-0000-000000000000}"/>
          </ac:spMkLst>
        </pc:spChg>
      </pc:sldChg>
      <pc:sldChg chg="modSp">
        <pc:chgData name="Ștefan GROSU (101102)" userId="S::stefan.grosu@stud.acs.upb.ro::eb504c68-c0b1-466b-92e7-1c82241a099b" providerId="AD" clId="Web-{EC9B43F0-CAC8-4E20-7DB3-9F271BC6BDA2}" dt="2023-01-18T17:51:45.613" v="90" actId="20577"/>
        <pc:sldMkLst>
          <pc:docMk/>
          <pc:sldMk cId="3414112274" sldId="305"/>
        </pc:sldMkLst>
        <pc:graphicFrameChg chg="modGraphic">
          <ac:chgData name="Ștefan GROSU (101102)" userId="S::stefan.grosu@stud.acs.upb.ro::eb504c68-c0b1-466b-92e7-1c82241a099b" providerId="AD" clId="Web-{EC9B43F0-CAC8-4E20-7DB3-9F271BC6BDA2}" dt="2023-01-18T17:51:45.613" v="90" actId="20577"/>
          <ac:graphicFrameMkLst>
            <pc:docMk/>
            <pc:sldMk cId="3414112274" sldId="305"/>
            <ac:graphicFrameMk id="449" creationId="{A7CB7189-AD7C-46FE-2880-995B2937697A}"/>
          </ac:graphicFrameMkLst>
        </pc:graphicFrameChg>
      </pc:sldChg>
      <pc:sldChg chg="modSp">
        <pc:chgData name="Ștefan GROSU (101102)" userId="S::stefan.grosu@stud.acs.upb.ro::eb504c68-c0b1-466b-92e7-1c82241a099b" providerId="AD" clId="Web-{EC9B43F0-CAC8-4E20-7DB3-9F271BC6BDA2}" dt="2023-01-18T17:33:38.194" v="68" actId="20577"/>
        <pc:sldMkLst>
          <pc:docMk/>
          <pc:sldMk cId="2560944620" sldId="308"/>
        </pc:sldMkLst>
        <pc:spChg chg="mod">
          <ac:chgData name="Ștefan GROSU (101102)" userId="S::stefan.grosu@stud.acs.upb.ro::eb504c68-c0b1-466b-92e7-1c82241a099b" providerId="AD" clId="Web-{EC9B43F0-CAC8-4E20-7DB3-9F271BC6BDA2}" dt="2023-01-18T17:33:38.194" v="68" actId="20577"/>
          <ac:spMkLst>
            <pc:docMk/>
            <pc:sldMk cId="2560944620" sldId="308"/>
            <ac:spMk id="2" creationId="{D50AA13F-4D38-7297-5EF5-22A0A30BF7C4}"/>
          </ac:spMkLst>
        </pc:spChg>
      </pc:sldChg>
      <pc:sldChg chg="modSp">
        <pc:chgData name="Ștefan GROSU (101102)" userId="S::stefan.grosu@stud.acs.upb.ro::eb504c68-c0b1-466b-92e7-1c82241a099b" providerId="AD" clId="Web-{EC9B43F0-CAC8-4E20-7DB3-9F271BC6BDA2}" dt="2023-01-18T17:32:14.942" v="56" actId="20577"/>
        <pc:sldMkLst>
          <pc:docMk/>
          <pc:sldMk cId="1306218779" sldId="312"/>
        </pc:sldMkLst>
        <pc:spChg chg="mod">
          <ac:chgData name="Ștefan GROSU (101102)" userId="S::stefan.grosu@stud.acs.upb.ro::eb504c68-c0b1-466b-92e7-1c82241a099b" providerId="AD" clId="Web-{EC9B43F0-CAC8-4E20-7DB3-9F271BC6BDA2}" dt="2023-01-18T17:32:14.942" v="56" actId="20577"/>
          <ac:spMkLst>
            <pc:docMk/>
            <pc:sldMk cId="1306218779" sldId="312"/>
            <ac:spMk id="2" creationId="{69061C85-228F-17FA-3795-04D1D52C6D40}"/>
          </ac:spMkLst>
        </pc:spChg>
      </pc:sldChg>
      <pc:sldChg chg="modSp">
        <pc:chgData name="Ștefan GROSU (101102)" userId="S::stefan.grosu@stud.acs.upb.ro::eb504c68-c0b1-466b-92e7-1c82241a099b" providerId="AD" clId="Web-{EC9B43F0-CAC8-4E20-7DB3-9F271BC6BDA2}" dt="2023-01-18T17:33:18.303" v="65" actId="14100"/>
        <pc:sldMkLst>
          <pc:docMk/>
          <pc:sldMk cId="2737319699" sldId="317"/>
        </pc:sldMkLst>
        <pc:spChg chg="mod">
          <ac:chgData name="Ștefan GROSU (101102)" userId="S::stefan.grosu@stud.acs.upb.ro::eb504c68-c0b1-466b-92e7-1c82241a099b" providerId="AD" clId="Web-{EC9B43F0-CAC8-4E20-7DB3-9F271BC6BDA2}" dt="2023-01-18T17:33:18.303" v="65" actId="14100"/>
          <ac:spMkLst>
            <pc:docMk/>
            <pc:sldMk cId="2737319699" sldId="317"/>
            <ac:spMk id="447" creationId="{00000000-0000-0000-0000-000000000000}"/>
          </ac:spMkLst>
        </pc:spChg>
      </pc:sldChg>
      <pc:sldChg chg="modSp">
        <pc:chgData name="Ștefan GROSU (101102)" userId="S::stefan.grosu@stud.acs.upb.ro::eb504c68-c0b1-466b-92e7-1c82241a099b" providerId="AD" clId="Web-{EC9B43F0-CAC8-4E20-7DB3-9F271BC6BDA2}" dt="2023-01-18T17:32:55.068" v="63" actId="20577"/>
        <pc:sldMkLst>
          <pc:docMk/>
          <pc:sldMk cId="1742836997" sldId="320"/>
        </pc:sldMkLst>
        <pc:spChg chg="mod">
          <ac:chgData name="Ștefan GROSU (101102)" userId="S::stefan.grosu@stud.acs.upb.ro::eb504c68-c0b1-466b-92e7-1c82241a099b" providerId="AD" clId="Web-{EC9B43F0-CAC8-4E20-7DB3-9F271BC6BDA2}" dt="2023-01-18T17:32:48.209" v="61" actId="20577"/>
          <ac:spMkLst>
            <pc:docMk/>
            <pc:sldMk cId="1742836997" sldId="320"/>
            <ac:spMk id="2" creationId="{E0C825EF-8984-E7A8-429C-12B663D021DE}"/>
          </ac:spMkLst>
        </pc:spChg>
        <pc:spChg chg="mod">
          <ac:chgData name="Ștefan GROSU (101102)" userId="S::stefan.grosu@stud.acs.upb.ro::eb504c68-c0b1-466b-92e7-1c82241a099b" providerId="AD" clId="Web-{EC9B43F0-CAC8-4E20-7DB3-9F271BC6BDA2}" dt="2023-01-18T17:32:55.068" v="63" actId="20577"/>
          <ac:spMkLst>
            <pc:docMk/>
            <pc:sldMk cId="1742836997" sldId="320"/>
            <ac:spMk id="3" creationId="{DF844EFD-26BC-7C3D-4ABD-626E01B50065}"/>
          </ac:spMkLst>
        </pc:spChg>
      </pc:sldChg>
      <pc:sldChg chg="modSp">
        <pc:chgData name="Ștefan GROSU (101102)" userId="S::stefan.grosu@stud.acs.upb.ro::eb504c68-c0b1-466b-92e7-1c82241a099b" providerId="AD" clId="Web-{EC9B43F0-CAC8-4E20-7DB3-9F271BC6BDA2}" dt="2023-01-18T17:32:28.802" v="60" actId="20577"/>
        <pc:sldMkLst>
          <pc:docMk/>
          <pc:sldMk cId="3916627271" sldId="322"/>
        </pc:sldMkLst>
        <pc:spChg chg="mod">
          <ac:chgData name="Ștefan GROSU (101102)" userId="S::stefan.grosu@stud.acs.upb.ro::eb504c68-c0b1-466b-92e7-1c82241a099b" providerId="AD" clId="Web-{EC9B43F0-CAC8-4E20-7DB3-9F271BC6BDA2}" dt="2023-01-18T17:32:28.802" v="60" actId="20577"/>
          <ac:spMkLst>
            <pc:docMk/>
            <pc:sldMk cId="3916627271" sldId="322"/>
            <ac:spMk id="4" creationId="{B45D6E64-B399-64E8-0FB4-8240542AA1C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35695-0E9D-4D8D-A111-968C7F87847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A837D6-15D5-4935-A738-F11A91C9B602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/>
            <a:t>Poisoning and spoofing of the Domain Name System (DNS) are forms of cyberattack that exploit vulnerabilities of DNS servers to redirect traffic from legitimate servers to false ones.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67F93B64-FAE2-4C10-8D60-ABFF8F9BCD0F}" type="parTrans" cxnId="{017A1CB3-AA6C-4109-BE74-2BEAE331AD20}">
      <dgm:prSet/>
      <dgm:spPr/>
      <dgm:t>
        <a:bodyPr/>
        <a:lstStyle/>
        <a:p>
          <a:endParaRPr lang="en-US"/>
        </a:p>
      </dgm:t>
    </dgm:pt>
    <dgm:pt modelId="{A0F0567D-7B50-4107-83D3-5169CDA16BD4}" type="sibTrans" cxnId="{017A1CB3-AA6C-4109-BE74-2BEAE331AD20}">
      <dgm:prSet/>
      <dgm:spPr/>
      <dgm:t>
        <a:bodyPr/>
        <a:lstStyle/>
        <a:p>
          <a:endParaRPr lang="en-US"/>
        </a:p>
      </dgm:t>
    </dgm:pt>
    <dgm:pt modelId="{ABAD2EC6-883F-4978-A789-DB4C8A517820}">
      <dgm:prSet phldr="0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/>
            <a:t>The real reason why DNS cache poisoning is such an issue is that there is no real way to verify whether the DNS responses</a:t>
          </a:r>
          <a:r>
            <a:rPr lang="en-US">
              <a:latin typeface="Calibri Light" panose="020F0302020204030204"/>
            </a:rPr>
            <a:t> received</a:t>
          </a:r>
          <a:r>
            <a:rPr lang="en-US"/>
            <a:t> are truly genuine or if they have been manipulated.</a:t>
          </a:r>
        </a:p>
      </dgm:t>
    </dgm:pt>
    <dgm:pt modelId="{45B336AC-E627-478A-993B-EB701DA2C198}" type="parTrans" cxnId="{D2501225-6852-4A7A-A5E2-9ECFEC68F0CD}">
      <dgm:prSet/>
      <dgm:spPr/>
      <dgm:t>
        <a:bodyPr/>
        <a:lstStyle/>
        <a:p>
          <a:endParaRPr lang="en-US"/>
        </a:p>
      </dgm:t>
    </dgm:pt>
    <dgm:pt modelId="{9567980E-0F6F-4758-93D7-12D9F3D17B64}" type="sibTrans" cxnId="{D2501225-6852-4A7A-A5E2-9ECFEC68F0CD}">
      <dgm:prSet/>
      <dgm:spPr/>
      <dgm:t>
        <a:bodyPr/>
        <a:lstStyle/>
        <a:p>
          <a:endParaRPr lang="en-US"/>
        </a:p>
      </dgm:t>
    </dgm:pt>
    <dgm:pt modelId="{335C74DF-647F-4D8E-9DC9-32E0ECDA52E7}">
      <dgm:prSet phldr="0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/>
            <a:t>To prevent this from happening, it is important to employ the best security practices.</a:t>
          </a:r>
        </a:p>
      </dgm:t>
    </dgm:pt>
    <dgm:pt modelId="{2BF87BF9-27B1-4F0F-A767-AB3CB861D0AD}" type="parTrans" cxnId="{E90574F9-056E-4ADE-9A0D-587993EFD3FA}">
      <dgm:prSet/>
      <dgm:spPr/>
      <dgm:t>
        <a:bodyPr/>
        <a:lstStyle/>
        <a:p>
          <a:endParaRPr lang="en-US"/>
        </a:p>
      </dgm:t>
    </dgm:pt>
    <dgm:pt modelId="{82557F0E-2AD9-42BD-B2C8-305A817EACDF}" type="sibTrans" cxnId="{E90574F9-056E-4ADE-9A0D-587993EFD3FA}">
      <dgm:prSet/>
      <dgm:spPr/>
      <dgm:t>
        <a:bodyPr/>
        <a:lstStyle/>
        <a:p>
          <a:endParaRPr lang="en-US"/>
        </a:p>
      </dgm:t>
    </dgm:pt>
    <dgm:pt modelId="{E84DAB20-90DF-4568-8BFD-313141E53C37}" type="pres">
      <dgm:prSet presAssocID="{3AA35695-0E9D-4D8D-A111-968C7F878472}" presName="outerComposite" presStyleCnt="0">
        <dgm:presLayoutVars>
          <dgm:chMax val="5"/>
          <dgm:dir/>
          <dgm:resizeHandles val="exact"/>
        </dgm:presLayoutVars>
      </dgm:prSet>
      <dgm:spPr/>
    </dgm:pt>
    <dgm:pt modelId="{60762C91-49EF-4677-978D-EFED02FAD2DE}" type="pres">
      <dgm:prSet presAssocID="{3AA35695-0E9D-4D8D-A111-968C7F878472}" presName="dummyMaxCanvas" presStyleCnt="0">
        <dgm:presLayoutVars/>
      </dgm:prSet>
      <dgm:spPr/>
    </dgm:pt>
    <dgm:pt modelId="{0C0F870A-021E-41A0-AEB8-1C8B3A3442E9}" type="pres">
      <dgm:prSet presAssocID="{3AA35695-0E9D-4D8D-A111-968C7F878472}" presName="ThreeNodes_1" presStyleLbl="node1" presStyleIdx="0" presStyleCnt="3">
        <dgm:presLayoutVars>
          <dgm:bulletEnabled val="1"/>
        </dgm:presLayoutVars>
      </dgm:prSet>
      <dgm:spPr/>
    </dgm:pt>
    <dgm:pt modelId="{D3B13A21-B0B3-476A-8196-82D657D2284E}" type="pres">
      <dgm:prSet presAssocID="{3AA35695-0E9D-4D8D-A111-968C7F878472}" presName="ThreeNodes_2" presStyleLbl="node1" presStyleIdx="1" presStyleCnt="3">
        <dgm:presLayoutVars>
          <dgm:bulletEnabled val="1"/>
        </dgm:presLayoutVars>
      </dgm:prSet>
      <dgm:spPr/>
    </dgm:pt>
    <dgm:pt modelId="{66340179-AF5C-4BA8-B20F-897A3F0CC110}" type="pres">
      <dgm:prSet presAssocID="{3AA35695-0E9D-4D8D-A111-968C7F878472}" presName="ThreeNodes_3" presStyleLbl="node1" presStyleIdx="2" presStyleCnt="3">
        <dgm:presLayoutVars>
          <dgm:bulletEnabled val="1"/>
        </dgm:presLayoutVars>
      </dgm:prSet>
      <dgm:spPr/>
    </dgm:pt>
    <dgm:pt modelId="{7F3B7A30-2E83-4D84-BDBA-4548BE71A6A7}" type="pres">
      <dgm:prSet presAssocID="{3AA35695-0E9D-4D8D-A111-968C7F878472}" presName="ThreeConn_1-2" presStyleLbl="fgAccFollowNode1" presStyleIdx="0" presStyleCnt="2">
        <dgm:presLayoutVars>
          <dgm:bulletEnabled val="1"/>
        </dgm:presLayoutVars>
      </dgm:prSet>
      <dgm:spPr/>
    </dgm:pt>
    <dgm:pt modelId="{51B0B301-F1F1-4EF4-A8EA-908CF75A6C9B}" type="pres">
      <dgm:prSet presAssocID="{3AA35695-0E9D-4D8D-A111-968C7F878472}" presName="ThreeConn_2-3" presStyleLbl="fgAccFollowNode1" presStyleIdx="1" presStyleCnt="2">
        <dgm:presLayoutVars>
          <dgm:bulletEnabled val="1"/>
        </dgm:presLayoutVars>
      </dgm:prSet>
      <dgm:spPr/>
    </dgm:pt>
    <dgm:pt modelId="{2B00E6EF-108D-4676-8E2D-5177B2E1EE01}" type="pres">
      <dgm:prSet presAssocID="{3AA35695-0E9D-4D8D-A111-968C7F878472}" presName="ThreeNodes_1_text" presStyleLbl="node1" presStyleIdx="2" presStyleCnt="3">
        <dgm:presLayoutVars>
          <dgm:bulletEnabled val="1"/>
        </dgm:presLayoutVars>
      </dgm:prSet>
      <dgm:spPr/>
    </dgm:pt>
    <dgm:pt modelId="{1F07B5FF-CB50-4651-9704-1FADE8B12317}" type="pres">
      <dgm:prSet presAssocID="{3AA35695-0E9D-4D8D-A111-968C7F878472}" presName="ThreeNodes_2_text" presStyleLbl="node1" presStyleIdx="2" presStyleCnt="3">
        <dgm:presLayoutVars>
          <dgm:bulletEnabled val="1"/>
        </dgm:presLayoutVars>
      </dgm:prSet>
      <dgm:spPr/>
    </dgm:pt>
    <dgm:pt modelId="{0AE65AE1-EA73-423F-804F-6EA246DBA31D}" type="pres">
      <dgm:prSet presAssocID="{3AA35695-0E9D-4D8D-A111-968C7F87847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89D6810-C8FA-4FA3-BF93-0873324829AC}" type="presOf" srcId="{3AA35695-0E9D-4D8D-A111-968C7F878472}" destId="{E84DAB20-90DF-4568-8BFD-313141E53C37}" srcOrd="0" destOrd="0" presId="urn:microsoft.com/office/officeart/2005/8/layout/vProcess5"/>
    <dgm:cxn modelId="{30BE571E-4607-4AAE-8DBA-2D0B2DED1B28}" type="presOf" srcId="{A0F0567D-7B50-4107-83D3-5169CDA16BD4}" destId="{7F3B7A30-2E83-4D84-BDBA-4548BE71A6A7}" srcOrd="0" destOrd="0" presId="urn:microsoft.com/office/officeart/2005/8/layout/vProcess5"/>
    <dgm:cxn modelId="{83E6B320-830A-4553-A6BE-D91005F2B540}" type="presOf" srcId="{335C74DF-647F-4D8E-9DC9-32E0ECDA52E7}" destId="{66340179-AF5C-4BA8-B20F-897A3F0CC110}" srcOrd="0" destOrd="0" presId="urn:microsoft.com/office/officeart/2005/8/layout/vProcess5"/>
    <dgm:cxn modelId="{D2501225-6852-4A7A-A5E2-9ECFEC68F0CD}" srcId="{3AA35695-0E9D-4D8D-A111-968C7F878472}" destId="{ABAD2EC6-883F-4978-A789-DB4C8A517820}" srcOrd="1" destOrd="0" parTransId="{45B336AC-E627-478A-993B-EB701DA2C198}" sibTransId="{9567980E-0F6F-4758-93D7-12D9F3D17B64}"/>
    <dgm:cxn modelId="{963C542D-F5EB-41D8-8866-1B17A1F5319D}" type="presOf" srcId="{335C74DF-647F-4D8E-9DC9-32E0ECDA52E7}" destId="{0AE65AE1-EA73-423F-804F-6EA246DBA31D}" srcOrd="1" destOrd="0" presId="urn:microsoft.com/office/officeart/2005/8/layout/vProcess5"/>
    <dgm:cxn modelId="{FD45646C-44EC-4C97-AD63-C664BEF4DA5B}" type="presOf" srcId="{ABAD2EC6-883F-4978-A789-DB4C8A517820}" destId="{D3B13A21-B0B3-476A-8196-82D657D2284E}" srcOrd="0" destOrd="0" presId="urn:microsoft.com/office/officeart/2005/8/layout/vProcess5"/>
    <dgm:cxn modelId="{B1D7A282-82E1-445C-8951-0A32351F18F4}" type="presOf" srcId="{ABAD2EC6-883F-4978-A789-DB4C8A517820}" destId="{1F07B5FF-CB50-4651-9704-1FADE8B12317}" srcOrd="1" destOrd="0" presId="urn:microsoft.com/office/officeart/2005/8/layout/vProcess5"/>
    <dgm:cxn modelId="{46E41F95-2EDE-43D4-B8E0-6B981B5E046F}" type="presOf" srcId="{7AA837D6-15D5-4935-A738-F11A91C9B602}" destId="{0C0F870A-021E-41A0-AEB8-1C8B3A3442E9}" srcOrd="0" destOrd="0" presId="urn:microsoft.com/office/officeart/2005/8/layout/vProcess5"/>
    <dgm:cxn modelId="{017A1CB3-AA6C-4109-BE74-2BEAE331AD20}" srcId="{3AA35695-0E9D-4D8D-A111-968C7F878472}" destId="{7AA837D6-15D5-4935-A738-F11A91C9B602}" srcOrd="0" destOrd="0" parTransId="{67F93B64-FAE2-4C10-8D60-ABFF8F9BCD0F}" sibTransId="{A0F0567D-7B50-4107-83D3-5169CDA16BD4}"/>
    <dgm:cxn modelId="{B51CF8F4-9DEF-475D-804A-37FDED1BA116}" type="presOf" srcId="{7AA837D6-15D5-4935-A738-F11A91C9B602}" destId="{2B00E6EF-108D-4676-8E2D-5177B2E1EE01}" srcOrd="1" destOrd="0" presId="urn:microsoft.com/office/officeart/2005/8/layout/vProcess5"/>
    <dgm:cxn modelId="{E90574F9-056E-4ADE-9A0D-587993EFD3FA}" srcId="{3AA35695-0E9D-4D8D-A111-968C7F878472}" destId="{335C74DF-647F-4D8E-9DC9-32E0ECDA52E7}" srcOrd="2" destOrd="0" parTransId="{2BF87BF9-27B1-4F0F-A767-AB3CB861D0AD}" sibTransId="{82557F0E-2AD9-42BD-B2C8-305A817EACDF}"/>
    <dgm:cxn modelId="{B82553FF-7A78-4321-B116-B8430D853022}" type="presOf" srcId="{9567980E-0F6F-4758-93D7-12D9F3D17B64}" destId="{51B0B301-F1F1-4EF4-A8EA-908CF75A6C9B}" srcOrd="0" destOrd="0" presId="urn:microsoft.com/office/officeart/2005/8/layout/vProcess5"/>
    <dgm:cxn modelId="{601BCE16-F335-4DAC-9E15-1C891A31CC2B}" type="presParOf" srcId="{E84DAB20-90DF-4568-8BFD-313141E53C37}" destId="{60762C91-49EF-4677-978D-EFED02FAD2DE}" srcOrd="0" destOrd="0" presId="urn:microsoft.com/office/officeart/2005/8/layout/vProcess5"/>
    <dgm:cxn modelId="{AE42DF25-5610-4170-8906-CD4722E8418F}" type="presParOf" srcId="{E84DAB20-90DF-4568-8BFD-313141E53C37}" destId="{0C0F870A-021E-41A0-AEB8-1C8B3A3442E9}" srcOrd="1" destOrd="0" presId="urn:microsoft.com/office/officeart/2005/8/layout/vProcess5"/>
    <dgm:cxn modelId="{B88D7D20-1C0B-4B0E-8010-0497BB68F39A}" type="presParOf" srcId="{E84DAB20-90DF-4568-8BFD-313141E53C37}" destId="{D3B13A21-B0B3-476A-8196-82D657D2284E}" srcOrd="2" destOrd="0" presId="urn:microsoft.com/office/officeart/2005/8/layout/vProcess5"/>
    <dgm:cxn modelId="{FB097065-DB5E-437A-B269-63D57CFEB936}" type="presParOf" srcId="{E84DAB20-90DF-4568-8BFD-313141E53C37}" destId="{66340179-AF5C-4BA8-B20F-897A3F0CC110}" srcOrd="3" destOrd="0" presId="urn:microsoft.com/office/officeart/2005/8/layout/vProcess5"/>
    <dgm:cxn modelId="{C0A82A0E-2B3B-4878-9290-68A6833783D1}" type="presParOf" srcId="{E84DAB20-90DF-4568-8BFD-313141E53C37}" destId="{7F3B7A30-2E83-4D84-BDBA-4548BE71A6A7}" srcOrd="4" destOrd="0" presId="urn:microsoft.com/office/officeart/2005/8/layout/vProcess5"/>
    <dgm:cxn modelId="{0399188B-11F7-4F0A-99B8-72F35D2C00FC}" type="presParOf" srcId="{E84DAB20-90DF-4568-8BFD-313141E53C37}" destId="{51B0B301-F1F1-4EF4-A8EA-908CF75A6C9B}" srcOrd="5" destOrd="0" presId="urn:microsoft.com/office/officeart/2005/8/layout/vProcess5"/>
    <dgm:cxn modelId="{B390F198-025F-4853-9DFF-B0A9E5090726}" type="presParOf" srcId="{E84DAB20-90DF-4568-8BFD-313141E53C37}" destId="{2B00E6EF-108D-4676-8E2D-5177B2E1EE01}" srcOrd="6" destOrd="0" presId="urn:microsoft.com/office/officeart/2005/8/layout/vProcess5"/>
    <dgm:cxn modelId="{B01BD34D-F314-4D8E-82BB-0C90BE183355}" type="presParOf" srcId="{E84DAB20-90DF-4568-8BFD-313141E53C37}" destId="{1F07B5FF-CB50-4651-9704-1FADE8B12317}" srcOrd="7" destOrd="0" presId="urn:microsoft.com/office/officeart/2005/8/layout/vProcess5"/>
    <dgm:cxn modelId="{DA025AFB-0240-4A90-BACA-4C11154FD629}" type="presParOf" srcId="{E84DAB20-90DF-4568-8BFD-313141E53C37}" destId="{0AE65AE1-EA73-423F-804F-6EA246DBA31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F870A-021E-41A0-AEB8-1C8B3A3442E9}">
      <dsp:nvSpPr>
        <dsp:cNvPr id="0" name=""/>
        <dsp:cNvSpPr/>
      </dsp:nvSpPr>
      <dsp:spPr>
        <a:xfrm>
          <a:off x="0" y="0"/>
          <a:ext cx="6236425" cy="9417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Poisoning and spoofing of the Domain Name System (DNS) are forms of cyberattack that exploit vulnerabilities of DNS servers to redirect traffic from legitimate servers to false ones.</a:t>
          </a:r>
          <a:r>
            <a:rPr lang="en-US" sz="1500" kern="1200">
              <a:latin typeface="Calibri Light" panose="020F0302020204030204"/>
            </a:rPr>
            <a:t> </a:t>
          </a:r>
          <a:endParaRPr lang="en-US" sz="1500" kern="1200"/>
        </a:p>
      </dsp:txBody>
      <dsp:txXfrm>
        <a:off x="27584" y="27584"/>
        <a:ext cx="5220154" cy="886628"/>
      </dsp:txXfrm>
    </dsp:sp>
    <dsp:sp modelId="{D3B13A21-B0B3-476A-8196-82D657D2284E}">
      <dsp:nvSpPr>
        <dsp:cNvPr id="0" name=""/>
        <dsp:cNvSpPr/>
      </dsp:nvSpPr>
      <dsp:spPr>
        <a:xfrm>
          <a:off x="550272" y="1098762"/>
          <a:ext cx="6236425" cy="9417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real reason why DNS cache poisoning is such an issue is that there is no real way to verify whether the DNS responses</a:t>
          </a:r>
          <a:r>
            <a:rPr lang="en-US" sz="1500" kern="1200">
              <a:latin typeface="Calibri Light" panose="020F0302020204030204"/>
            </a:rPr>
            <a:t> received</a:t>
          </a:r>
          <a:r>
            <a:rPr lang="en-US" sz="1500" kern="1200"/>
            <a:t> are truly genuine or if they have been manipulated.</a:t>
          </a:r>
        </a:p>
      </dsp:txBody>
      <dsp:txXfrm>
        <a:off x="577856" y="1126346"/>
        <a:ext cx="5018816" cy="886628"/>
      </dsp:txXfrm>
    </dsp:sp>
    <dsp:sp modelId="{66340179-AF5C-4BA8-B20F-897A3F0CC110}">
      <dsp:nvSpPr>
        <dsp:cNvPr id="0" name=""/>
        <dsp:cNvSpPr/>
      </dsp:nvSpPr>
      <dsp:spPr>
        <a:xfrm>
          <a:off x="1100545" y="2197524"/>
          <a:ext cx="6236425" cy="94179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 prevent this from happening, it is important to employ the best security practices.</a:t>
          </a:r>
        </a:p>
      </dsp:txBody>
      <dsp:txXfrm>
        <a:off x="1128129" y="2225108"/>
        <a:ext cx="5018816" cy="886628"/>
      </dsp:txXfrm>
    </dsp:sp>
    <dsp:sp modelId="{7F3B7A30-2E83-4D84-BDBA-4548BE71A6A7}">
      <dsp:nvSpPr>
        <dsp:cNvPr id="0" name=""/>
        <dsp:cNvSpPr/>
      </dsp:nvSpPr>
      <dsp:spPr>
        <a:xfrm>
          <a:off x="5624257" y="714195"/>
          <a:ext cx="612167" cy="6121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761995" y="714195"/>
        <a:ext cx="336691" cy="460656"/>
      </dsp:txXfrm>
    </dsp:sp>
    <dsp:sp modelId="{51B0B301-F1F1-4EF4-A8EA-908CF75A6C9B}">
      <dsp:nvSpPr>
        <dsp:cNvPr id="0" name=""/>
        <dsp:cNvSpPr/>
      </dsp:nvSpPr>
      <dsp:spPr>
        <a:xfrm>
          <a:off x="6174530" y="1806679"/>
          <a:ext cx="612167" cy="6121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312268" y="1806679"/>
        <a:ext cx="336691" cy="460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181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11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86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78fe0731a_1_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78fe0731a_1_2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52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68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8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92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37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78fe0731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78fe0731a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8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B98D-B395-8B07-515C-353B8370F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FC21A-F203-E13E-9145-F8089EEF7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DCAB4-154E-0389-B782-B8077089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8EB58-3755-D110-D31E-A0778B5A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4AC76-D987-934C-07B8-705B3E09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978554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EA0D-1397-C7FF-14CB-7B94E263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1D9DC-3278-A869-294F-776AC68EE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9F19C-F9E9-F71A-FC97-CD4C29BF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382ED-6E8A-3486-A77E-E5569B85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34CF0-D614-A54C-AE33-4B80284A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959987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B65B8C-9DAB-D389-6AC7-FFFE17B07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8ABC3-36F8-8B9D-80D5-ADD61F38E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4F6C-3379-AC07-50F8-C18ABE74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67AA8-24BC-FF5E-7A85-DA034678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51252-3A1B-7310-E998-9ECA773A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553653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1529700" y="11722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22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1529700" y="15739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/>
          </p:nvPr>
        </p:nvSpPr>
        <p:spPr>
          <a:xfrm>
            <a:off x="2328900" y="20231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1519200" y="20231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2328900" y="24248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/>
          </p:nvPr>
        </p:nvSpPr>
        <p:spPr>
          <a:xfrm>
            <a:off x="3124500" y="287575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7" hasCustomPrompt="1"/>
          </p:nvPr>
        </p:nvSpPr>
        <p:spPr>
          <a:xfrm>
            <a:off x="2314800" y="287575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124500" y="327745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9"/>
          </p:nvPr>
        </p:nvSpPr>
        <p:spPr>
          <a:xfrm>
            <a:off x="720000" y="540000"/>
            <a:ext cx="77040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3"/>
          </p:nvPr>
        </p:nvSpPr>
        <p:spPr>
          <a:xfrm>
            <a:off x="3923700" y="3725400"/>
            <a:ext cx="4500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4" hasCustomPrompt="1"/>
          </p:nvPr>
        </p:nvSpPr>
        <p:spPr>
          <a:xfrm>
            <a:off x="3114000" y="372540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3923700" y="4127100"/>
            <a:ext cx="4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2320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720000" y="2271600"/>
            <a:ext cx="4644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20000" y="1455900"/>
            <a:ext cx="4644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82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5B6F-3A17-F94B-E9E2-56F06188D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BE74-6C40-46D0-3AAC-D2384FB9F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CFC37-8B84-0D7D-7FE7-87D1B2546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596A5-CC93-F30D-CE5F-5456336AC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6026-E44B-6476-C130-F56563E7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324468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6D50-0BEE-6DD4-69DF-905F05F5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33FDF-533E-A5BE-6DEF-CBF75FE9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002AD-3D6C-A6D6-E459-69D7FC16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5FECD-8D77-914C-F9B2-1B991B7C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C8A09-34F0-0703-B4F6-4C6447C2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899112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714C-4D8C-21E4-E0D1-1BA4ADB2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C87D-EF62-21B8-4DFF-A08B931A9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EC8CF-1F13-C2A5-0D25-55C8C3177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82103-BF84-00BB-B461-CBB4C2DDA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C3AD0-B8D2-231A-7D4E-9FFE4BE89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C039C-31BA-98CA-740C-38CAFAB3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390205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ED4A-FFBD-B672-654F-63462E7E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0CD22-BD57-5BB5-4028-E8B1A7CEA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5B613-5B55-2CA2-DD95-6A04DA2CB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81686-C19B-2CAA-32F4-31E6AB677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93AE9-A4F1-3490-6ACE-A9126C12C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16567-9CEF-77F8-B742-13FE017F0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0D883-C35A-A71C-F572-7506A8DE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558CF-A84D-2442-FF73-0CADAA78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309415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B26D-C4C3-162F-B436-76E55928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37297-4D85-8589-081F-A6B4A2FA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24A13-87D7-D69F-5D60-2F2A653C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69EEA-B8BF-A682-C7F7-96AE6BE7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122876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EE312-F3EF-19EC-65EB-FF6C7ED9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D7009-36AA-08F1-C711-CDB131B3F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4E1B1-F695-2626-D41B-78F15C39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3862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A311-42AC-4ED7-416B-311B6A44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63BE-D07E-B64E-31C2-18F316D5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F0FD0-10C1-AC22-7451-7861934D2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85F17-E04F-B8FF-6C76-51687B75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5462C-0B56-DAC7-BE06-DFF7E000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B5922-B23C-0083-5B76-8B338102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244181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B9C1F-444B-F279-8078-F5A813EE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7E248-6526-C093-02F7-DCCD48E56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00D3A-812D-C3D4-4550-92FA1DD8D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5080E-A880-1C37-B2F8-47557A302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03B6F-1F81-633F-F52B-526377B24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A5650-8DFF-B79C-3855-241436422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82774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AAB80-D108-46F9-9A80-33CD68B9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E128D-5DD1-4526-DC82-C94E75FED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7C94C-D068-5BFA-797F-05298C988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D59DE-0875-455B-9D45-735524A85587}" type="datetimeFigureOut">
              <a:rPr lang="ro-RO" smtClean="0"/>
              <a:t>18.01.2023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3BEA8-17D7-EA39-4F81-A28BA9CC0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3025D-F97F-4C1F-3C99-F73F656ED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FCAC1-24E8-4EFD-B3AD-64ED36674DB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8865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ctrTitle"/>
          </p:nvPr>
        </p:nvSpPr>
        <p:spPr>
          <a:xfrm>
            <a:off x="350268" y="419232"/>
            <a:ext cx="7921034" cy="2196374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r>
              <a:rPr lang="en" sz="4900" b="1">
                <a:solidFill>
                  <a:srgbClr val="0070C0"/>
                </a:solidFill>
                <a:latin typeface="Montserrat"/>
              </a:rPr>
              <a:t>CACHE POISONING OVER DNS</a:t>
            </a:r>
            <a:r>
              <a:rPr lang="en" sz="3600">
                <a:solidFill>
                  <a:srgbClr val="0070C0"/>
                </a:solidFill>
              </a:rPr>
              <a:t> </a:t>
            </a:r>
            <a:br>
              <a:rPr lang="en" sz="3600"/>
            </a:br>
            <a:r>
              <a:rPr lang="en" sz="3600"/>
              <a:t>DNS SPOOFING</a:t>
            </a:r>
            <a:endParaRPr lang="en" sz="4400"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1"/>
          </p:nvPr>
        </p:nvSpPr>
        <p:spPr>
          <a:xfrm>
            <a:off x="-555094" y="2918631"/>
            <a:ext cx="6662881" cy="1045996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indent="0" algn="r"/>
            <a:r>
              <a:rPr lang="en" b="1"/>
              <a:t>ȘTEFAN GROSU, DIANA VINTILĂ SAS 1</a:t>
            </a:r>
            <a:endParaRPr lang="en-US" b="1"/>
          </a:p>
        </p:txBody>
      </p:sp>
      <p:grpSp>
        <p:nvGrpSpPr>
          <p:cNvPr id="378" name="Google Shape;248;p34">
            <a:extLst>
              <a:ext uri="{FF2B5EF4-FFF2-40B4-BE49-F238E27FC236}">
                <a16:creationId xmlns:a16="http://schemas.microsoft.com/office/drawing/2014/main" id="{0C3361F8-DFF6-AA60-C7C5-127B7CBC19F1}"/>
              </a:ext>
            </a:extLst>
          </p:cNvPr>
          <p:cNvGrpSpPr/>
          <p:nvPr/>
        </p:nvGrpSpPr>
        <p:grpSpPr>
          <a:xfrm>
            <a:off x="5425444" y="1614445"/>
            <a:ext cx="4620746" cy="3556754"/>
            <a:chOff x="5527089" y="1579815"/>
            <a:chExt cx="4620746" cy="3556754"/>
          </a:xfrm>
        </p:grpSpPr>
        <p:sp>
          <p:nvSpPr>
            <p:cNvPr id="379" name="Google Shape;249;p34">
              <a:extLst>
                <a:ext uri="{FF2B5EF4-FFF2-40B4-BE49-F238E27FC236}">
                  <a16:creationId xmlns:a16="http://schemas.microsoft.com/office/drawing/2014/main" id="{FFB4A7C7-7C2D-B594-DE26-C0BC30E431D9}"/>
                </a:ext>
              </a:extLst>
            </p:cNvPr>
            <p:cNvSpPr/>
            <p:nvPr/>
          </p:nvSpPr>
          <p:spPr>
            <a:xfrm>
              <a:off x="6239778" y="2099076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250;p34">
              <a:extLst>
                <a:ext uri="{FF2B5EF4-FFF2-40B4-BE49-F238E27FC236}">
                  <a16:creationId xmlns:a16="http://schemas.microsoft.com/office/drawing/2014/main" id="{C3A1EB39-C327-B9CC-517B-3566D36E329F}"/>
                </a:ext>
              </a:extLst>
            </p:cNvPr>
            <p:cNvSpPr/>
            <p:nvPr/>
          </p:nvSpPr>
          <p:spPr>
            <a:xfrm>
              <a:off x="9124311" y="4112833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251;p34">
              <a:extLst>
                <a:ext uri="{FF2B5EF4-FFF2-40B4-BE49-F238E27FC236}">
                  <a16:creationId xmlns:a16="http://schemas.microsoft.com/office/drawing/2014/main" id="{7C187964-9218-B1C1-D35F-E03FA0285BCD}"/>
                </a:ext>
              </a:extLst>
            </p:cNvPr>
            <p:cNvSpPr/>
            <p:nvPr/>
          </p:nvSpPr>
          <p:spPr>
            <a:xfrm flipH="1">
              <a:off x="9407991" y="1801714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252;p34">
              <a:extLst>
                <a:ext uri="{FF2B5EF4-FFF2-40B4-BE49-F238E27FC236}">
                  <a16:creationId xmlns:a16="http://schemas.microsoft.com/office/drawing/2014/main" id="{FD84C86A-715C-0DE4-231B-3AFEB6AE58B4}"/>
                </a:ext>
              </a:extLst>
            </p:cNvPr>
            <p:cNvSpPr/>
            <p:nvPr/>
          </p:nvSpPr>
          <p:spPr>
            <a:xfrm flipH="1">
              <a:off x="9111945" y="1579815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253;p34">
              <a:extLst>
                <a:ext uri="{FF2B5EF4-FFF2-40B4-BE49-F238E27FC236}">
                  <a16:creationId xmlns:a16="http://schemas.microsoft.com/office/drawing/2014/main" id="{B47F3C0B-7AE3-86D4-C539-F0139970A7BB}"/>
                </a:ext>
              </a:extLst>
            </p:cNvPr>
            <p:cNvSpPr/>
            <p:nvPr/>
          </p:nvSpPr>
          <p:spPr>
            <a:xfrm flipH="1">
              <a:off x="8924714" y="1897923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254;p34">
              <a:extLst>
                <a:ext uri="{FF2B5EF4-FFF2-40B4-BE49-F238E27FC236}">
                  <a16:creationId xmlns:a16="http://schemas.microsoft.com/office/drawing/2014/main" id="{39C8C4B3-0630-36AC-E4AB-71D5590E804B}"/>
                </a:ext>
              </a:extLst>
            </p:cNvPr>
            <p:cNvSpPr/>
            <p:nvPr/>
          </p:nvSpPr>
          <p:spPr>
            <a:xfrm>
              <a:off x="5527089" y="3925265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255;p34">
              <a:extLst>
                <a:ext uri="{FF2B5EF4-FFF2-40B4-BE49-F238E27FC236}">
                  <a16:creationId xmlns:a16="http://schemas.microsoft.com/office/drawing/2014/main" id="{C85F5761-C9F5-2584-3CCA-119347248CDD}"/>
                </a:ext>
              </a:extLst>
            </p:cNvPr>
            <p:cNvSpPr/>
            <p:nvPr/>
          </p:nvSpPr>
          <p:spPr>
            <a:xfrm>
              <a:off x="5983525" y="4306634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256;p34">
              <a:extLst>
                <a:ext uri="{FF2B5EF4-FFF2-40B4-BE49-F238E27FC236}">
                  <a16:creationId xmlns:a16="http://schemas.microsoft.com/office/drawing/2014/main" id="{43B48932-D79A-8A62-B07B-709C8E0A7046}"/>
                </a:ext>
              </a:extLst>
            </p:cNvPr>
            <p:cNvSpPr/>
            <p:nvPr/>
          </p:nvSpPr>
          <p:spPr>
            <a:xfrm>
              <a:off x="6203967" y="4021455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87" name="Google Shape;257;p34">
              <a:extLst>
                <a:ext uri="{FF2B5EF4-FFF2-40B4-BE49-F238E27FC236}">
                  <a16:creationId xmlns:a16="http://schemas.microsoft.com/office/drawing/2014/main" id="{2F591EB0-5F11-45B5-F4CB-5410E29908F9}"/>
                </a:ext>
              </a:extLst>
            </p:cNvPr>
            <p:cNvGrpSpPr/>
            <p:nvPr/>
          </p:nvGrpSpPr>
          <p:grpSpPr>
            <a:xfrm>
              <a:off x="6419268" y="2175276"/>
              <a:ext cx="3428123" cy="2427848"/>
              <a:chOff x="6419268" y="2175276"/>
              <a:chExt cx="3428123" cy="2427848"/>
            </a:xfrm>
          </p:grpSpPr>
          <p:sp>
            <p:nvSpPr>
              <p:cNvPr id="388" name="Google Shape;258;p34">
                <a:extLst>
                  <a:ext uri="{FF2B5EF4-FFF2-40B4-BE49-F238E27FC236}">
                    <a16:creationId xmlns:a16="http://schemas.microsoft.com/office/drawing/2014/main" id="{5D684158-B443-4F8A-2AAA-721C57AFD94F}"/>
                  </a:ext>
                </a:extLst>
              </p:cNvPr>
              <p:cNvSpPr/>
              <p:nvPr/>
            </p:nvSpPr>
            <p:spPr>
              <a:xfrm>
                <a:off x="6825596" y="2683536"/>
                <a:ext cx="2463278" cy="1555605"/>
              </a:xfrm>
              <a:custGeom>
                <a:avLst/>
                <a:gdLst/>
                <a:ahLst/>
                <a:cxnLst/>
                <a:rect l="l" t="t" r="r" b="b"/>
                <a:pathLst>
                  <a:path w="109479" h="69138" extrusionOk="0">
                    <a:moveTo>
                      <a:pt x="4971" y="1"/>
                    </a:moveTo>
                    <a:cubicBezTo>
                      <a:pt x="2238" y="1"/>
                      <a:pt x="0" y="2237"/>
                      <a:pt x="0" y="4972"/>
                    </a:cubicBezTo>
                    <a:lnTo>
                      <a:pt x="0" y="64165"/>
                    </a:lnTo>
                    <a:cubicBezTo>
                      <a:pt x="0" y="66900"/>
                      <a:pt x="2237" y="69137"/>
                      <a:pt x="4971" y="69137"/>
                    </a:cubicBezTo>
                    <a:lnTo>
                      <a:pt x="104507" y="69137"/>
                    </a:lnTo>
                    <a:cubicBezTo>
                      <a:pt x="107241" y="69137"/>
                      <a:pt x="109479" y="66900"/>
                      <a:pt x="109479" y="64165"/>
                    </a:cubicBezTo>
                    <a:lnTo>
                      <a:pt x="109479" y="4972"/>
                    </a:lnTo>
                    <a:cubicBezTo>
                      <a:pt x="109479" y="2238"/>
                      <a:pt x="107243" y="1"/>
                      <a:pt x="104507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259;p34">
                <a:extLst>
                  <a:ext uri="{FF2B5EF4-FFF2-40B4-BE49-F238E27FC236}">
                    <a16:creationId xmlns:a16="http://schemas.microsoft.com/office/drawing/2014/main" id="{705713A9-8B69-FD94-D529-976ACD63947D}"/>
                  </a:ext>
                </a:extLst>
              </p:cNvPr>
              <p:cNvSpPr/>
              <p:nvPr/>
            </p:nvSpPr>
            <p:spPr>
              <a:xfrm>
                <a:off x="6825528" y="3851398"/>
                <a:ext cx="2463323" cy="387765"/>
              </a:xfrm>
              <a:custGeom>
                <a:avLst/>
                <a:gdLst/>
                <a:ahLst/>
                <a:cxnLst/>
                <a:rect l="l" t="t" r="r" b="b"/>
                <a:pathLst>
                  <a:path w="109481" h="17234" extrusionOk="0">
                    <a:moveTo>
                      <a:pt x="1" y="1"/>
                    </a:moveTo>
                    <a:lnTo>
                      <a:pt x="1" y="12261"/>
                    </a:lnTo>
                    <a:cubicBezTo>
                      <a:pt x="1" y="14996"/>
                      <a:pt x="2240" y="17234"/>
                      <a:pt x="4972" y="17234"/>
                    </a:cubicBezTo>
                    <a:lnTo>
                      <a:pt x="104509" y="17234"/>
                    </a:lnTo>
                    <a:cubicBezTo>
                      <a:pt x="107244" y="17234"/>
                      <a:pt x="109481" y="14996"/>
                      <a:pt x="109481" y="12261"/>
                    </a:cubicBezTo>
                    <a:lnTo>
                      <a:pt x="109481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260;p34">
                <a:extLst>
                  <a:ext uri="{FF2B5EF4-FFF2-40B4-BE49-F238E27FC236}">
                    <a16:creationId xmlns:a16="http://schemas.microsoft.com/office/drawing/2014/main" id="{FCCBB7FF-68BD-9A90-41F7-9714868A46F4}"/>
                  </a:ext>
                </a:extLst>
              </p:cNvPr>
              <p:cNvSpPr/>
              <p:nvPr/>
            </p:nvSpPr>
            <p:spPr>
              <a:xfrm>
                <a:off x="6889901" y="2748696"/>
                <a:ext cx="2334645" cy="1046768"/>
              </a:xfrm>
              <a:custGeom>
                <a:avLst/>
                <a:gdLst/>
                <a:ahLst/>
                <a:cxnLst/>
                <a:rect l="l" t="t" r="r" b="b"/>
                <a:pathLst>
                  <a:path w="103762" h="46523" extrusionOk="0">
                    <a:moveTo>
                      <a:pt x="1598" y="1"/>
                    </a:moveTo>
                    <a:cubicBezTo>
                      <a:pt x="719" y="1"/>
                      <a:pt x="1" y="720"/>
                      <a:pt x="1" y="1600"/>
                    </a:cubicBezTo>
                    <a:lnTo>
                      <a:pt x="1" y="44925"/>
                    </a:lnTo>
                    <a:cubicBezTo>
                      <a:pt x="1" y="45804"/>
                      <a:pt x="719" y="46523"/>
                      <a:pt x="1598" y="46523"/>
                    </a:cubicBezTo>
                    <a:lnTo>
                      <a:pt x="102162" y="46523"/>
                    </a:lnTo>
                    <a:cubicBezTo>
                      <a:pt x="103042" y="46523"/>
                      <a:pt x="103761" y="45804"/>
                      <a:pt x="103761" y="44925"/>
                    </a:cubicBezTo>
                    <a:lnTo>
                      <a:pt x="103761" y="1600"/>
                    </a:lnTo>
                    <a:cubicBezTo>
                      <a:pt x="103761" y="720"/>
                      <a:pt x="103042" y="1"/>
                      <a:pt x="102162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261;p34">
                <a:extLst>
                  <a:ext uri="{FF2B5EF4-FFF2-40B4-BE49-F238E27FC236}">
                    <a16:creationId xmlns:a16="http://schemas.microsoft.com/office/drawing/2014/main" id="{18A7176C-96E7-E061-F01C-47BD8DBBBD78}"/>
                  </a:ext>
                </a:extLst>
              </p:cNvPr>
              <p:cNvSpPr/>
              <p:nvPr/>
            </p:nvSpPr>
            <p:spPr>
              <a:xfrm>
                <a:off x="7451928" y="4474648"/>
                <a:ext cx="1210613" cy="63945"/>
              </a:xfrm>
              <a:custGeom>
                <a:avLst/>
                <a:gdLst/>
                <a:ahLst/>
                <a:cxnLst/>
                <a:rect l="l" t="t" r="r" b="b"/>
                <a:pathLst>
                  <a:path w="53805" h="2842" extrusionOk="0">
                    <a:moveTo>
                      <a:pt x="1" y="1"/>
                    </a:moveTo>
                    <a:lnTo>
                      <a:pt x="1" y="2841"/>
                    </a:lnTo>
                    <a:lnTo>
                      <a:pt x="53805" y="2841"/>
                    </a:lnTo>
                    <a:lnTo>
                      <a:pt x="53805" y="1"/>
                    </a:ln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262;p34">
                <a:extLst>
                  <a:ext uri="{FF2B5EF4-FFF2-40B4-BE49-F238E27FC236}">
                    <a16:creationId xmlns:a16="http://schemas.microsoft.com/office/drawing/2014/main" id="{2EC55FAD-CDA6-32EE-773F-409239AE903E}"/>
                  </a:ext>
                </a:extLst>
              </p:cNvPr>
              <p:cNvSpPr/>
              <p:nvPr/>
            </p:nvSpPr>
            <p:spPr>
              <a:xfrm>
                <a:off x="7609743" y="4239118"/>
                <a:ext cx="894960" cy="235553"/>
              </a:xfrm>
              <a:custGeom>
                <a:avLst/>
                <a:gdLst/>
                <a:ahLst/>
                <a:cxnLst/>
                <a:rect l="l" t="t" r="r" b="b"/>
                <a:pathLst>
                  <a:path w="39776" h="10469" extrusionOk="0">
                    <a:moveTo>
                      <a:pt x="0" y="0"/>
                    </a:moveTo>
                    <a:lnTo>
                      <a:pt x="0" y="10469"/>
                    </a:lnTo>
                    <a:lnTo>
                      <a:pt x="39776" y="10469"/>
                    </a:lnTo>
                    <a:lnTo>
                      <a:pt x="39776" y="0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263;p34">
                <a:extLst>
                  <a:ext uri="{FF2B5EF4-FFF2-40B4-BE49-F238E27FC236}">
                    <a16:creationId xmlns:a16="http://schemas.microsoft.com/office/drawing/2014/main" id="{521051B6-BFF5-4F91-0386-D9DFF1A3D617}"/>
                  </a:ext>
                </a:extLst>
              </p:cNvPr>
              <p:cNvSpPr/>
              <p:nvPr/>
            </p:nvSpPr>
            <p:spPr>
              <a:xfrm>
                <a:off x="7609743" y="4239118"/>
                <a:ext cx="89496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39776" h="6030" extrusionOk="0">
                    <a:moveTo>
                      <a:pt x="0" y="0"/>
                    </a:moveTo>
                    <a:lnTo>
                      <a:pt x="0" y="1945"/>
                    </a:lnTo>
                    <a:lnTo>
                      <a:pt x="39776" y="6030"/>
                    </a:lnTo>
                    <a:lnTo>
                      <a:pt x="39776" y="0"/>
                    </a:ln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264;p34">
                <a:extLst>
                  <a:ext uri="{FF2B5EF4-FFF2-40B4-BE49-F238E27FC236}">
                    <a16:creationId xmlns:a16="http://schemas.microsoft.com/office/drawing/2014/main" id="{B5B789A8-4C6E-0164-BE31-F552D97AED4E}"/>
                  </a:ext>
                </a:extLst>
              </p:cNvPr>
              <p:cNvSpPr/>
              <p:nvPr/>
            </p:nvSpPr>
            <p:spPr>
              <a:xfrm>
                <a:off x="8869338" y="3487056"/>
                <a:ext cx="978052" cy="558180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24808" extrusionOk="0">
                    <a:moveTo>
                      <a:pt x="0" y="1"/>
                    </a:moveTo>
                    <a:lnTo>
                      <a:pt x="0" y="24808"/>
                    </a:lnTo>
                    <a:lnTo>
                      <a:pt x="43469" y="24808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265;p34">
                <a:extLst>
                  <a:ext uri="{FF2B5EF4-FFF2-40B4-BE49-F238E27FC236}">
                    <a16:creationId xmlns:a16="http://schemas.microsoft.com/office/drawing/2014/main" id="{1BA103B7-DDAC-7506-6009-899F70DE96A9}"/>
                  </a:ext>
                </a:extLst>
              </p:cNvPr>
              <p:cNvSpPr/>
              <p:nvPr/>
            </p:nvSpPr>
            <p:spPr>
              <a:xfrm>
                <a:off x="8869338" y="3487056"/>
                <a:ext cx="978052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43469" h="3610" extrusionOk="0">
                    <a:moveTo>
                      <a:pt x="0" y="1"/>
                    </a:moveTo>
                    <a:lnTo>
                      <a:pt x="0" y="3609"/>
                    </a:lnTo>
                    <a:lnTo>
                      <a:pt x="43469" y="3609"/>
                    </a:lnTo>
                    <a:lnTo>
                      <a:pt x="43469" y="1"/>
                    </a:ln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266;p34">
                <a:extLst>
                  <a:ext uri="{FF2B5EF4-FFF2-40B4-BE49-F238E27FC236}">
                    <a16:creationId xmlns:a16="http://schemas.microsoft.com/office/drawing/2014/main" id="{3563AAC3-5F66-CE51-7A05-8970C966A018}"/>
                  </a:ext>
                </a:extLst>
              </p:cNvPr>
              <p:cNvSpPr/>
              <p:nvPr/>
            </p:nvSpPr>
            <p:spPr>
              <a:xfrm>
                <a:off x="8898588" y="3514956"/>
                <a:ext cx="23445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3" y="0"/>
                      <a:pt x="0" y="234"/>
                      <a:pt x="0" y="522"/>
                    </a:cubicBezTo>
                    <a:cubicBezTo>
                      <a:pt x="0" y="808"/>
                      <a:pt x="235" y="1043"/>
                      <a:pt x="521" y="1043"/>
                    </a:cubicBezTo>
                    <a:cubicBezTo>
                      <a:pt x="807" y="1043"/>
                      <a:pt x="1042" y="808"/>
                      <a:pt x="1042" y="522"/>
                    </a:cubicBezTo>
                    <a:cubicBezTo>
                      <a:pt x="1042" y="234"/>
                      <a:pt x="807" y="0"/>
                      <a:pt x="5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267;p34">
                <a:extLst>
                  <a:ext uri="{FF2B5EF4-FFF2-40B4-BE49-F238E27FC236}">
                    <a16:creationId xmlns:a16="http://schemas.microsoft.com/office/drawing/2014/main" id="{A318B20A-0AC2-8EBE-5152-E95CA831D249}"/>
                  </a:ext>
                </a:extLst>
              </p:cNvPr>
              <p:cNvSpPr/>
              <p:nvPr/>
            </p:nvSpPr>
            <p:spPr>
              <a:xfrm>
                <a:off x="8942643" y="3514956"/>
                <a:ext cx="23490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4" h="1043" extrusionOk="0">
                    <a:moveTo>
                      <a:pt x="522" y="0"/>
                    </a:moveTo>
                    <a:cubicBezTo>
                      <a:pt x="234" y="0"/>
                      <a:pt x="1" y="234"/>
                      <a:pt x="1" y="522"/>
                    </a:cubicBezTo>
                    <a:cubicBezTo>
                      <a:pt x="1" y="808"/>
                      <a:pt x="235" y="1043"/>
                      <a:pt x="522" y="1043"/>
                    </a:cubicBezTo>
                    <a:cubicBezTo>
                      <a:pt x="810" y="1043"/>
                      <a:pt x="1044" y="808"/>
                      <a:pt x="1044" y="522"/>
                    </a:cubicBezTo>
                    <a:cubicBezTo>
                      <a:pt x="1044" y="234"/>
                      <a:pt x="810" y="0"/>
                      <a:pt x="5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268;p34">
                <a:extLst>
                  <a:ext uri="{FF2B5EF4-FFF2-40B4-BE49-F238E27FC236}">
                    <a16:creationId xmlns:a16="http://schemas.microsoft.com/office/drawing/2014/main" id="{5D1F0123-7154-C422-E488-E24EC60F3028}"/>
                  </a:ext>
                </a:extLst>
              </p:cNvPr>
              <p:cNvSpPr/>
              <p:nvPr/>
            </p:nvSpPr>
            <p:spPr>
              <a:xfrm>
                <a:off x="8986788" y="3514956"/>
                <a:ext cx="23445" cy="23468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43" extrusionOk="0">
                    <a:moveTo>
                      <a:pt x="521" y="0"/>
                    </a:moveTo>
                    <a:cubicBezTo>
                      <a:pt x="232" y="0"/>
                      <a:pt x="0" y="234"/>
                      <a:pt x="0" y="522"/>
                    </a:cubicBezTo>
                    <a:cubicBezTo>
                      <a:pt x="0" y="808"/>
                      <a:pt x="232" y="1043"/>
                      <a:pt x="521" y="1043"/>
                    </a:cubicBezTo>
                    <a:cubicBezTo>
                      <a:pt x="808" y="1043"/>
                      <a:pt x="1042" y="808"/>
                      <a:pt x="1042" y="522"/>
                    </a:cubicBezTo>
                    <a:cubicBezTo>
                      <a:pt x="1042" y="234"/>
                      <a:pt x="808" y="0"/>
                      <a:pt x="5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269;p34">
                <a:extLst>
                  <a:ext uri="{FF2B5EF4-FFF2-40B4-BE49-F238E27FC236}">
                    <a16:creationId xmlns:a16="http://schemas.microsoft.com/office/drawing/2014/main" id="{0E18ADE6-2859-2059-9CA1-ED82EB028561}"/>
                  </a:ext>
                </a:extLst>
              </p:cNvPr>
              <p:cNvSpPr/>
              <p:nvPr/>
            </p:nvSpPr>
            <p:spPr>
              <a:xfrm>
                <a:off x="8967528" y="3662691"/>
                <a:ext cx="269280" cy="269257"/>
              </a:xfrm>
              <a:custGeom>
                <a:avLst/>
                <a:gdLst/>
                <a:ahLst/>
                <a:cxnLst/>
                <a:rect l="l" t="t" r="r" b="b"/>
                <a:pathLst>
                  <a:path w="11968" h="11967" extrusionOk="0">
                    <a:moveTo>
                      <a:pt x="5983" y="1"/>
                    </a:moveTo>
                    <a:cubicBezTo>
                      <a:pt x="2678" y="1"/>
                      <a:pt x="1" y="2678"/>
                      <a:pt x="1" y="5983"/>
                    </a:cubicBezTo>
                    <a:cubicBezTo>
                      <a:pt x="1" y="9288"/>
                      <a:pt x="2678" y="11967"/>
                      <a:pt x="5983" y="11967"/>
                    </a:cubicBezTo>
                    <a:cubicBezTo>
                      <a:pt x="9289" y="11967"/>
                      <a:pt x="11967" y="9287"/>
                      <a:pt x="11967" y="5983"/>
                    </a:cubicBezTo>
                    <a:cubicBezTo>
                      <a:pt x="11967" y="2679"/>
                      <a:pt x="9289" y="1"/>
                      <a:pt x="5983" y="1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270;p34">
                <a:extLst>
                  <a:ext uri="{FF2B5EF4-FFF2-40B4-BE49-F238E27FC236}">
                    <a16:creationId xmlns:a16="http://schemas.microsoft.com/office/drawing/2014/main" id="{E62A94D4-8445-B6AB-1E81-907554F55E99}"/>
                  </a:ext>
                </a:extLst>
              </p:cNvPr>
              <p:cNvSpPr/>
              <p:nvPr/>
            </p:nvSpPr>
            <p:spPr>
              <a:xfrm>
                <a:off x="9068868" y="3731698"/>
                <a:ext cx="66600" cy="131175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5830" extrusionOk="0">
                    <a:moveTo>
                      <a:pt x="1479" y="1"/>
                    </a:moveTo>
                    <a:cubicBezTo>
                      <a:pt x="661" y="1"/>
                      <a:pt x="1" y="663"/>
                      <a:pt x="1" y="1481"/>
                    </a:cubicBezTo>
                    <a:cubicBezTo>
                      <a:pt x="1" y="2066"/>
                      <a:pt x="343" y="2570"/>
                      <a:pt x="838" y="2807"/>
                    </a:cubicBezTo>
                    <a:lnTo>
                      <a:pt x="100" y="5579"/>
                    </a:lnTo>
                    <a:cubicBezTo>
                      <a:pt x="73" y="5716"/>
                      <a:pt x="167" y="5830"/>
                      <a:pt x="307" y="5830"/>
                    </a:cubicBezTo>
                    <a:lnTo>
                      <a:pt x="2650" y="5830"/>
                    </a:lnTo>
                    <a:cubicBezTo>
                      <a:pt x="2792" y="5830"/>
                      <a:pt x="2883" y="5717"/>
                      <a:pt x="2858" y="5579"/>
                    </a:cubicBezTo>
                    <a:lnTo>
                      <a:pt x="2123" y="2807"/>
                    </a:lnTo>
                    <a:cubicBezTo>
                      <a:pt x="2615" y="2568"/>
                      <a:pt x="2959" y="2066"/>
                      <a:pt x="2959" y="1481"/>
                    </a:cubicBezTo>
                    <a:cubicBezTo>
                      <a:pt x="2959" y="665"/>
                      <a:pt x="2297" y="1"/>
                      <a:pt x="1479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271;p34">
                <a:extLst>
                  <a:ext uri="{FF2B5EF4-FFF2-40B4-BE49-F238E27FC236}">
                    <a16:creationId xmlns:a16="http://schemas.microsoft.com/office/drawing/2014/main" id="{56C98D88-8AAD-6835-4434-E37A33AA4C57}"/>
                  </a:ext>
                </a:extLst>
              </p:cNvPr>
              <p:cNvSpPr/>
              <p:nvPr/>
            </p:nvSpPr>
            <p:spPr>
              <a:xfrm>
                <a:off x="9312633" y="3654186"/>
                <a:ext cx="23985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10660" h="741" extrusionOk="0">
                    <a:moveTo>
                      <a:pt x="0" y="1"/>
                    </a:moveTo>
                    <a:lnTo>
                      <a:pt x="0" y="741"/>
                    </a:lnTo>
                    <a:lnTo>
                      <a:pt x="10659" y="741"/>
                    </a:lnTo>
                    <a:lnTo>
                      <a:pt x="10659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272;p34">
                <a:extLst>
                  <a:ext uri="{FF2B5EF4-FFF2-40B4-BE49-F238E27FC236}">
                    <a16:creationId xmlns:a16="http://schemas.microsoft.com/office/drawing/2014/main" id="{D5118570-1527-E84D-5EA7-80A861C235A4}"/>
                  </a:ext>
                </a:extLst>
              </p:cNvPr>
              <p:cNvSpPr/>
              <p:nvPr/>
            </p:nvSpPr>
            <p:spPr>
              <a:xfrm>
                <a:off x="9312633" y="3698331"/>
                <a:ext cx="432810" cy="16605"/>
              </a:xfrm>
              <a:custGeom>
                <a:avLst/>
                <a:gdLst/>
                <a:ahLst/>
                <a:cxnLst/>
                <a:rect l="l" t="t" r="r" b="b"/>
                <a:pathLst>
                  <a:path w="19236" h="738" extrusionOk="0">
                    <a:moveTo>
                      <a:pt x="0" y="0"/>
                    </a:moveTo>
                    <a:lnTo>
                      <a:pt x="0" y="738"/>
                    </a:lnTo>
                    <a:lnTo>
                      <a:pt x="19235" y="738"/>
                    </a:lnTo>
                    <a:lnTo>
                      <a:pt x="19235" y="0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273;p34">
                <a:extLst>
                  <a:ext uri="{FF2B5EF4-FFF2-40B4-BE49-F238E27FC236}">
                    <a16:creationId xmlns:a16="http://schemas.microsoft.com/office/drawing/2014/main" id="{8883E1E3-271A-1505-C7DB-064CE7AC611B}"/>
                  </a:ext>
                </a:extLst>
              </p:cNvPr>
              <p:cNvSpPr/>
              <p:nvPr/>
            </p:nvSpPr>
            <p:spPr>
              <a:xfrm>
                <a:off x="9312633" y="3758451"/>
                <a:ext cx="432855" cy="92857"/>
              </a:xfrm>
              <a:custGeom>
                <a:avLst/>
                <a:gdLst/>
                <a:ahLst/>
                <a:cxnLst/>
                <a:rect l="l" t="t" r="r" b="b"/>
                <a:pathLst>
                  <a:path w="19238" h="4127" extrusionOk="0">
                    <a:moveTo>
                      <a:pt x="2780" y="0"/>
                    </a:moveTo>
                    <a:cubicBezTo>
                      <a:pt x="1250" y="0"/>
                      <a:pt x="0" y="928"/>
                      <a:pt x="0" y="2063"/>
                    </a:cubicBezTo>
                    <a:cubicBezTo>
                      <a:pt x="0" y="3198"/>
                      <a:pt x="1250" y="4127"/>
                      <a:pt x="2780" y="4127"/>
                    </a:cubicBezTo>
                    <a:lnTo>
                      <a:pt x="16459" y="4127"/>
                    </a:lnTo>
                    <a:cubicBezTo>
                      <a:pt x="17986" y="4127"/>
                      <a:pt x="19238" y="3197"/>
                      <a:pt x="19238" y="2063"/>
                    </a:cubicBezTo>
                    <a:cubicBezTo>
                      <a:pt x="19238" y="929"/>
                      <a:pt x="17986" y="0"/>
                      <a:pt x="16458" y="0"/>
                    </a:cubicBezTo>
                    <a:close/>
                  </a:path>
                </a:pathLst>
              </a:custGeom>
              <a:solidFill>
                <a:srgbClr val="C2E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274;p34">
                <a:extLst>
                  <a:ext uri="{FF2B5EF4-FFF2-40B4-BE49-F238E27FC236}">
                    <a16:creationId xmlns:a16="http://schemas.microsoft.com/office/drawing/2014/main" id="{7AE802C1-FFEC-EBFA-6246-2653F42C58F9}"/>
                  </a:ext>
                </a:extLst>
              </p:cNvPr>
              <p:cNvSpPr/>
              <p:nvPr/>
            </p:nvSpPr>
            <p:spPr>
              <a:xfrm>
                <a:off x="9411183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9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9" y="675"/>
                    </a:cubicBezTo>
                    <a:cubicBezTo>
                      <a:pt x="525" y="675"/>
                      <a:pt x="676" y="525"/>
                      <a:pt x="676" y="338"/>
                    </a:cubicBezTo>
                    <a:cubicBezTo>
                      <a:pt x="676" y="152"/>
                      <a:pt x="525" y="2"/>
                      <a:pt x="339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275;p34">
                <a:extLst>
                  <a:ext uri="{FF2B5EF4-FFF2-40B4-BE49-F238E27FC236}">
                    <a16:creationId xmlns:a16="http://schemas.microsoft.com/office/drawing/2014/main" id="{8218A4AD-D87D-A148-C7A9-E724D4263424}"/>
                  </a:ext>
                </a:extLst>
              </p:cNvPr>
              <p:cNvSpPr/>
              <p:nvPr/>
            </p:nvSpPr>
            <p:spPr>
              <a:xfrm>
                <a:off x="9455283" y="3797263"/>
                <a:ext cx="1518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37" y="1"/>
                    </a:moveTo>
                    <a:cubicBezTo>
                      <a:pt x="152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7" y="675"/>
                    </a:cubicBezTo>
                    <a:cubicBezTo>
                      <a:pt x="526" y="675"/>
                      <a:pt x="674" y="525"/>
                      <a:pt x="674" y="338"/>
                    </a:cubicBezTo>
                    <a:cubicBezTo>
                      <a:pt x="674" y="152"/>
                      <a:pt x="526" y="2"/>
                      <a:pt x="337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276;p34">
                <a:extLst>
                  <a:ext uri="{FF2B5EF4-FFF2-40B4-BE49-F238E27FC236}">
                    <a16:creationId xmlns:a16="http://schemas.microsoft.com/office/drawing/2014/main" id="{8854897A-4719-0D64-80C9-F3E12F43EC18}"/>
                  </a:ext>
                </a:extLst>
              </p:cNvPr>
              <p:cNvSpPr/>
              <p:nvPr/>
            </p:nvSpPr>
            <p:spPr>
              <a:xfrm>
                <a:off x="9499406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9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2" y="675"/>
                      <a:pt x="339" y="675"/>
                    </a:cubicBezTo>
                    <a:cubicBezTo>
                      <a:pt x="526" y="675"/>
                      <a:pt x="676" y="525"/>
                      <a:pt x="676" y="338"/>
                    </a:cubicBezTo>
                    <a:cubicBezTo>
                      <a:pt x="676" y="152"/>
                      <a:pt x="525" y="2"/>
                      <a:pt x="339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277;p34">
                <a:extLst>
                  <a:ext uri="{FF2B5EF4-FFF2-40B4-BE49-F238E27FC236}">
                    <a16:creationId xmlns:a16="http://schemas.microsoft.com/office/drawing/2014/main" id="{C4078A20-65F6-77A9-A254-24783D97B118}"/>
                  </a:ext>
                </a:extLst>
              </p:cNvPr>
              <p:cNvSpPr/>
              <p:nvPr/>
            </p:nvSpPr>
            <p:spPr>
              <a:xfrm>
                <a:off x="9543528" y="3797263"/>
                <a:ext cx="15165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5" extrusionOk="0">
                    <a:moveTo>
                      <a:pt x="338" y="1"/>
                    </a:moveTo>
                    <a:cubicBezTo>
                      <a:pt x="151" y="1"/>
                      <a:pt x="1" y="152"/>
                      <a:pt x="1" y="338"/>
                    </a:cubicBezTo>
                    <a:cubicBezTo>
                      <a:pt x="1" y="525"/>
                      <a:pt x="153" y="675"/>
                      <a:pt x="338" y="675"/>
                    </a:cubicBezTo>
                    <a:cubicBezTo>
                      <a:pt x="525" y="675"/>
                      <a:pt x="673" y="525"/>
                      <a:pt x="673" y="338"/>
                    </a:cubicBezTo>
                    <a:cubicBezTo>
                      <a:pt x="673" y="152"/>
                      <a:pt x="525" y="2"/>
                      <a:pt x="338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278;p34">
                <a:extLst>
                  <a:ext uri="{FF2B5EF4-FFF2-40B4-BE49-F238E27FC236}">
                    <a16:creationId xmlns:a16="http://schemas.microsoft.com/office/drawing/2014/main" id="{52F05FA3-D186-6281-79FA-FF50D4DCBF0A}"/>
                  </a:ext>
                </a:extLst>
              </p:cNvPr>
              <p:cNvSpPr/>
              <p:nvPr/>
            </p:nvSpPr>
            <p:spPr>
              <a:xfrm>
                <a:off x="9587606" y="3797263"/>
                <a:ext cx="15210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37" y="1"/>
                    </a:moveTo>
                    <a:cubicBezTo>
                      <a:pt x="151" y="1"/>
                      <a:pt x="0" y="152"/>
                      <a:pt x="0" y="338"/>
                    </a:cubicBezTo>
                    <a:cubicBezTo>
                      <a:pt x="0" y="525"/>
                      <a:pt x="151" y="675"/>
                      <a:pt x="337" y="675"/>
                    </a:cubicBezTo>
                    <a:cubicBezTo>
                      <a:pt x="526" y="675"/>
                      <a:pt x="676" y="525"/>
                      <a:pt x="676" y="338"/>
                    </a:cubicBezTo>
                    <a:cubicBezTo>
                      <a:pt x="676" y="152"/>
                      <a:pt x="526" y="2"/>
                      <a:pt x="337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279;p34">
                <a:extLst>
                  <a:ext uri="{FF2B5EF4-FFF2-40B4-BE49-F238E27FC236}">
                    <a16:creationId xmlns:a16="http://schemas.microsoft.com/office/drawing/2014/main" id="{13DF1828-9A5E-8C30-C59C-66EA4360A8FC}"/>
                  </a:ext>
                </a:extLst>
              </p:cNvPr>
              <p:cNvSpPr/>
              <p:nvPr/>
            </p:nvSpPr>
            <p:spPr>
              <a:xfrm>
                <a:off x="9631728" y="3797263"/>
                <a:ext cx="1518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38" y="1"/>
                    </a:moveTo>
                    <a:cubicBezTo>
                      <a:pt x="153" y="1"/>
                      <a:pt x="1" y="152"/>
                      <a:pt x="1" y="338"/>
                    </a:cubicBezTo>
                    <a:cubicBezTo>
                      <a:pt x="1" y="525"/>
                      <a:pt x="153" y="675"/>
                      <a:pt x="338" y="675"/>
                    </a:cubicBezTo>
                    <a:cubicBezTo>
                      <a:pt x="524" y="675"/>
                      <a:pt x="675" y="525"/>
                      <a:pt x="675" y="338"/>
                    </a:cubicBezTo>
                    <a:cubicBezTo>
                      <a:pt x="675" y="152"/>
                      <a:pt x="526" y="2"/>
                      <a:pt x="338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280;p34">
                <a:extLst>
                  <a:ext uri="{FF2B5EF4-FFF2-40B4-BE49-F238E27FC236}">
                    <a16:creationId xmlns:a16="http://schemas.microsoft.com/office/drawing/2014/main" id="{5BA1A565-E026-A638-D003-2D994FD763F5}"/>
                  </a:ext>
                </a:extLst>
              </p:cNvPr>
              <p:cNvSpPr/>
              <p:nvPr/>
            </p:nvSpPr>
            <p:spPr>
              <a:xfrm>
                <a:off x="9312633" y="3899548"/>
                <a:ext cx="20322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707" extrusionOk="0">
                    <a:moveTo>
                      <a:pt x="0" y="1"/>
                    </a:moveTo>
                    <a:lnTo>
                      <a:pt x="0" y="2707"/>
                    </a:lnTo>
                    <a:lnTo>
                      <a:pt x="9031" y="2707"/>
                    </a:lnTo>
                    <a:lnTo>
                      <a:pt x="9031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281;p34">
                <a:extLst>
                  <a:ext uri="{FF2B5EF4-FFF2-40B4-BE49-F238E27FC236}">
                    <a16:creationId xmlns:a16="http://schemas.microsoft.com/office/drawing/2014/main" id="{8029431F-3E7E-53AB-1DD6-ED8DB8D81101}"/>
                  </a:ext>
                </a:extLst>
              </p:cNvPr>
              <p:cNvSpPr/>
              <p:nvPr/>
            </p:nvSpPr>
            <p:spPr>
              <a:xfrm>
                <a:off x="9339161" y="3921666"/>
                <a:ext cx="15016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740" extrusionOk="0">
                    <a:moveTo>
                      <a:pt x="1" y="1"/>
                    </a:moveTo>
                    <a:lnTo>
                      <a:pt x="1" y="739"/>
                    </a:lnTo>
                    <a:lnTo>
                      <a:pt x="6674" y="739"/>
                    </a:lnTo>
                    <a:lnTo>
                      <a:pt x="6674" y="1"/>
                    </a:lnTo>
                    <a:close/>
                  </a:path>
                </a:pathLst>
              </a:custGeom>
              <a:solidFill>
                <a:srgbClr val="C2E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282;p34">
                <a:extLst>
                  <a:ext uri="{FF2B5EF4-FFF2-40B4-BE49-F238E27FC236}">
                    <a16:creationId xmlns:a16="http://schemas.microsoft.com/office/drawing/2014/main" id="{2AC62649-636A-4A95-E60D-A51834432518}"/>
                  </a:ext>
                </a:extLst>
              </p:cNvPr>
              <p:cNvSpPr/>
              <p:nvPr/>
            </p:nvSpPr>
            <p:spPr>
              <a:xfrm>
                <a:off x="9034466" y="2311926"/>
                <a:ext cx="609682" cy="690503"/>
              </a:xfrm>
              <a:custGeom>
                <a:avLst/>
                <a:gdLst/>
                <a:ahLst/>
                <a:cxnLst/>
                <a:rect l="l" t="t" r="r" b="b"/>
                <a:pathLst>
                  <a:path w="27097" h="30689" extrusionOk="0">
                    <a:moveTo>
                      <a:pt x="1" y="1"/>
                    </a:moveTo>
                    <a:lnTo>
                      <a:pt x="1" y="30688"/>
                    </a:lnTo>
                    <a:lnTo>
                      <a:pt x="27097" y="30688"/>
                    </a:lnTo>
                    <a:lnTo>
                      <a:pt x="27097" y="6594"/>
                    </a:lnTo>
                    <a:lnTo>
                      <a:pt x="20996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283;p34">
                <a:extLst>
                  <a:ext uri="{FF2B5EF4-FFF2-40B4-BE49-F238E27FC236}">
                    <a16:creationId xmlns:a16="http://schemas.microsoft.com/office/drawing/2014/main" id="{CBF72ADF-54E2-F449-ADEB-52F3DED7DC39}"/>
                  </a:ext>
                </a:extLst>
              </p:cNvPr>
              <p:cNvSpPr/>
              <p:nvPr/>
            </p:nvSpPr>
            <p:spPr>
              <a:xfrm>
                <a:off x="9506876" y="2311926"/>
                <a:ext cx="137273" cy="148365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6594" extrusionOk="0">
                    <a:moveTo>
                      <a:pt x="0" y="1"/>
                    </a:moveTo>
                    <a:lnTo>
                      <a:pt x="0" y="6594"/>
                    </a:lnTo>
                    <a:lnTo>
                      <a:pt x="6101" y="659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284;p34">
                <a:extLst>
                  <a:ext uri="{FF2B5EF4-FFF2-40B4-BE49-F238E27FC236}">
                    <a16:creationId xmlns:a16="http://schemas.microsoft.com/office/drawing/2014/main" id="{A80ED237-48DA-07AC-1590-56E5CDF6D6FC}"/>
                  </a:ext>
                </a:extLst>
              </p:cNvPr>
              <p:cNvSpPr/>
              <p:nvPr/>
            </p:nvSpPr>
            <p:spPr>
              <a:xfrm>
                <a:off x="9100728" y="2413468"/>
                <a:ext cx="342293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15212" y="862"/>
                    </a:lnTo>
                    <a:lnTo>
                      <a:pt x="15212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285;p34">
                <a:extLst>
                  <a:ext uri="{FF2B5EF4-FFF2-40B4-BE49-F238E27FC236}">
                    <a16:creationId xmlns:a16="http://schemas.microsoft.com/office/drawing/2014/main" id="{86B134E4-1F4E-3DAC-7122-2014A3ABF237}"/>
                  </a:ext>
                </a:extLst>
              </p:cNvPr>
              <p:cNvSpPr/>
              <p:nvPr/>
            </p:nvSpPr>
            <p:spPr>
              <a:xfrm>
                <a:off x="9100728" y="2481913"/>
                <a:ext cx="342293" cy="19463"/>
              </a:xfrm>
              <a:custGeom>
                <a:avLst/>
                <a:gdLst/>
                <a:ahLst/>
                <a:cxnLst/>
                <a:rect l="l" t="t" r="r" b="b"/>
                <a:pathLst>
                  <a:path w="15213" h="865" extrusionOk="0">
                    <a:moveTo>
                      <a:pt x="0" y="1"/>
                    </a:moveTo>
                    <a:lnTo>
                      <a:pt x="0" y="865"/>
                    </a:lnTo>
                    <a:lnTo>
                      <a:pt x="15212" y="865"/>
                    </a:lnTo>
                    <a:lnTo>
                      <a:pt x="15212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286;p34">
                <a:extLst>
                  <a:ext uri="{FF2B5EF4-FFF2-40B4-BE49-F238E27FC236}">
                    <a16:creationId xmlns:a16="http://schemas.microsoft.com/office/drawing/2014/main" id="{51BEDFEB-BAE0-BFF9-C34F-9A95A8C14A15}"/>
                  </a:ext>
                </a:extLst>
              </p:cNvPr>
              <p:cNvSpPr/>
              <p:nvPr/>
            </p:nvSpPr>
            <p:spPr>
              <a:xfrm>
                <a:off x="9100728" y="2550381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287;p34">
                <a:extLst>
                  <a:ext uri="{FF2B5EF4-FFF2-40B4-BE49-F238E27FC236}">
                    <a16:creationId xmlns:a16="http://schemas.microsoft.com/office/drawing/2014/main" id="{CF8BA247-189D-432E-9E41-E8E7148BC95D}"/>
                  </a:ext>
                </a:extLst>
              </p:cNvPr>
              <p:cNvSpPr/>
              <p:nvPr/>
            </p:nvSpPr>
            <p:spPr>
              <a:xfrm>
                <a:off x="9100728" y="2618826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288;p34">
                <a:extLst>
                  <a:ext uri="{FF2B5EF4-FFF2-40B4-BE49-F238E27FC236}">
                    <a16:creationId xmlns:a16="http://schemas.microsoft.com/office/drawing/2014/main" id="{82C9D83A-F1A5-5507-4B0E-32FB826BDB77}"/>
                  </a:ext>
                </a:extLst>
              </p:cNvPr>
              <p:cNvSpPr/>
              <p:nvPr/>
            </p:nvSpPr>
            <p:spPr>
              <a:xfrm>
                <a:off x="9100728" y="2687271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289;p34">
                <a:extLst>
                  <a:ext uri="{FF2B5EF4-FFF2-40B4-BE49-F238E27FC236}">
                    <a16:creationId xmlns:a16="http://schemas.microsoft.com/office/drawing/2014/main" id="{5DEE9BCC-8DDB-ABD4-5D80-1BC24E0C574E}"/>
                  </a:ext>
                </a:extLst>
              </p:cNvPr>
              <p:cNvSpPr/>
              <p:nvPr/>
            </p:nvSpPr>
            <p:spPr>
              <a:xfrm>
                <a:off x="9100728" y="2755738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290;p34">
                <a:extLst>
                  <a:ext uri="{FF2B5EF4-FFF2-40B4-BE49-F238E27FC236}">
                    <a16:creationId xmlns:a16="http://schemas.microsoft.com/office/drawing/2014/main" id="{1ADD1E77-1926-B2F2-BBF2-F8EAD40FC0B5}"/>
                  </a:ext>
                </a:extLst>
              </p:cNvPr>
              <p:cNvSpPr/>
              <p:nvPr/>
            </p:nvSpPr>
            <p:spPr>
              <a:xfrm>
                <a:off x="9100728" y="2824183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291;p34">
                <a:extLst>
                  <a:ext uri="{FF2B5EF4-FFF2-40B4-BE49-F238E27FC236}">
                    <a16:creationId xmlns:a16="http://schemas.microsoft.com/office/drawing/2014/main" id="{02D578F7-5F57-4085-D538-05912BE90388}"/>
                  </a:ext>
                </a:extLst>
              </p:cNvPr>
              <p:cNvSpPr/>
              <p:nvPr/>
            </p:nvSpPr>
            <p:spPr>
              <a:xfrm>
                <a:off x="9100728" y="2892628"/>
                <a:ext cx="488318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863" extrusionOk="0">
                    <a:moveTo>
                      <a:pt x="0" y="1"/>
                    </a:moveTo>
                    <a:lnTo>
                      <a:pt x="0" y="862"/>
                    </a:lnTo>
                    <a:lnTo>
                      <a:pt x="21703" y="862"/>
                    </a:lnTo>
                    <a:lnTo>
                      <a:pt x="21703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292;p34">
                <a:extLst>
                  <a:ext uri="{FF2B5EF4-FFF2-40B4-BE49-F238E27FC236}">
                    <a16:creationId xmlns:a16="http://schemas.microsoft.com/office/drawing/2014/main" id="{0B8E3C90-E131-9AD9-01CF-1349AF94B9D4}"/>
                  </a:ext>
                </a:extLst>
              </p:cNvPr>
              <p:cNvSpPr/>
              <p:nvPr/>
            </p:nvSpPr>
            <p:spPr>
              <a:xfrm>
                <a:off x="6493383" y="3609546"/>
                <a:ext cx="670410" cy="426938"/>
              </a:xfrm>
              <a:custGeom>
                <a:avLst/>
                <a:gdLst/>
                <a:ahLst/>
                <a:cxnLst/>
                <a:rect l="l" t="t" r="r" b="b"/>
                <a:pathLst>
                  <a:path w="29796" h="18975" extrusionOk="0">
                    <a:moveTo>
                      <a:pt x="1" y="1"/>
                    </a:moveTo>
                    <a:lnTo>
                      <a:pt x="1" y="18975"/>
                    </a:lnTo>
                    <a:lnTo>
                      <a:pt x="29795" y="18975"/>
                    </a:lnTo>
                    <a:lnTo>
                      <a:pt x="29795" y="1"/>
                    </a:ln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293;p34">
                <a:extLst>
                  <a:ext uri="{FF2B5EF4-FFF2-40B4-BE49-F238E27FC236}">
                    <a16:creationId xmlns:a16="http://schemas.microsoft.com/office/drawing/2014/main" id="{AABA3D1C-6834-842C-BECB-6C85D3474C7B}"/>
                  </a:ext>
                </a:extLst>
              </p:cNvPr>
              <p:cNvSpPr/>
              <p:nvPr/>
            </p:nvSpPr>
            <p:spPr>
              <a:xfrm>
                <a:off x="6493383" y="3609546"/>
                <a:ext cx="670410" cy="286605"/>
              </a:xfrm>
              <a:custGeom>
                <a:avLst/>
                <a:gdLst/>
                <a:ahLst/>
                <a:cxnLst/>
                <a:rect l="l" t="t" r="r" b="b"/>
                <a:pathLst>
                  <a:path w="29796" h="12738" extrusionOk="0">
                    <a:moveTo>
                      <a:pt x="1" y="1"/>
                    </a:moveTo>
                    <a:lnTo>
                      <a:pt x="14900" y="12737"/>
                    </a:lnTo>
                    <a:lnTo>
                      <a:pt x="29795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294;p34">
                <a:extLst>
                  <a:ext uri="{FF2B5EF4-FFF2-40B4-BE49-F238E27FC236}">
                    <a16:creationId xmlns:a16="http://schemas.microsoft.com/office/drawing/2014/main" id="{38CDFAD1-32F0-3021-150A-C9A77F2BDAB6}"/>
                  </a:ext>
                </a:extLst>
              </p:cNvPr>
              <p:cNvSpPr/>
              <p:nvPr/>
            </p:nvSpPr>
            <p:spPr>
              <a:xfrm>
                <a:off x="6493383" y="3739371"/>
                <a:ext cx="329175" cy="297113"/>
              </a:xfrm>
              <a:custGeom>
                <a:avLst/>
                <a:gdLst/>
                <a:ahLst/>
                <a:cxnLst/>
                <a:rect l="l" t="t" r="r" b="b"/>
                <a:pathLst>
                  <a:path w="14630" h="13205" extrusionOk="0">
                    <a:moveTo>
                      <a:pt x="13722" y="1"/>
                    </a:moveTo>
                    <a:cubicBezTo>
                      <a:pt x="13585" y="1"/>
                      <a:pt x="13444" y="50"/>
                      <a:pt x="13316" y="168"/>
                    </a:cubicBezTo>
                    <a:cubicBezTo>
                      <a:pt x="8877" y="4239"/>
                      <a:pt x="4441" y="8308"/>
                      <a:pt x="1" y="12379"/>
                    </a:cubicBezTo>
                    <a:lnTo>
                      <a:pt x="1" y="13205"/>
                    </a:lnTo>
                    <a:lnTo>
                      <a:pt x="903" y="13205"/>
                    </a:lnTo>
                    <a:cubicBezTo>
                      <a:pt x="5328" y="9144"/>
                      <a:pt x="9752" y="5089"/>
                      <a:pt x="14178" y="1028"/>
                    </a:cubicBezTo>
                    <a:cubicBezTo>
                      <a:pt x="14629" y="614"/>
                      <a:pt x="14205" y="1"/>
                      <a:pt x="13722" y="1"/>
                    </a:cubicBez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295;p34">
                <a:extLst>
                  <a:ext uri="{FF2B5EF4-FFF2-40B4-BE49-F238E27FC236}">
                    <a16:creationId xmlns:a16="http://schemas.microsoft.com/office/drawing/2014/main" id="{427AD946-6F10-C35D-03F8-5C1CB94631ED}"/>
                  </a:ext>
                </a:extLst>
              </p:cNvPr>
              <p:cNvSpPr/>
              <p:nvPr/>
            </p:nvSpPr>
            <p:spPr>
              <a:xfrm>
                <a:off x="6866816" y="3386143"/>
                <a:ext cx="505282" cy="460350"/>
              </a:xfrm>
              <a:custGeom>
                <a:avLst/>
                <a:gdLst/>
                <a:ahLst/>
                <a:cxnLst/>
                <a:rect l="l" t="t" r="r" b="b"/>
                <a:pathLst>
                  <a:path w="22457" h="20460" extrusionOk="0">
                    <a:moveTo>
                      <a:pt x="11226" y="2319"/>
                    </a:moveTo>
                    <a:cubicBezTo>
                      <a:pt x="13251" y="2319"/>
                      <a:pt x="15275" y="3090"/>
                      <a:pt x="16820" y="4634"/>
                    </a:cubicBezTo>
                    <a:cubicBezTo>
                      <a:pt x="19910" y="7726"/>
                      <a:pt x="19910" y="12734"/>
                      <a:pt x="16820" y="15821"/>
                    </a:cubicBezTo>
                    <a:cubicBezTo>
                      <a:pt x="15275" y="17366"/>
                      <a:pt x="13250" y="18138"/>
                      <a:pt x="11225" y="18138"/>
                    </a:cubicBezTo>
                    <a:cubicBezTo>
                      <a:pt x="9201" y="18138"/>
                      <a:pt x="7177" y="17367"/>
                      <a:pt x="5633" y="15822"/>
                    </a:cubicBezTo>
                    <a:cubicBezTo>
                      <a:pt x="2546" y="12734"/>
                      <a:pt x="2546" y="7726"/>
                      <a:pt x="5633" y="4634"/>
                    </a:cubicBezTo>
                    <a:cubicBezTo>
                      <a:pt x="7178" y="3090"/>
                      <a:pt x="9202" y="2319"/>
                      <a:pt x="11226" y="2319"/>
                    </a:cubicBezTo>
                    <a:close/>
                    <a:moveTo>
                      <a:pt x="11226" y="0"/>
                    </a:moveTo>
                    <a:cubicBezTo>
                      <a:pt x="8608" y="0"/>
                      <a:pt x="5991" y="998"/>
                      <a:pt x="3994" y="2995"/>
                    </a:cubicBezTo>
                    <a:cubicBezTo>
                      <a:pt x="0" y="6991"/>
                      <a:pt x="0" y="13467"/>
                      <a:pt x="3994" y="17463"/>
                    </a:cubicBezTo>
                    <a:cubicBezTo>
                      <a:pt x="5991" y="19461"/>
                      <a:pt x="8610" y="20459"/>
                      <a:pt x="11228" y="20459"/>
                    </a:cubicBezTo>
                    <a:cubicBezTo>
                      <a:pt x="13846" y="20459"/>
                      <a:pt x="16465" y="19461"/>
                      <a:pt x="18462" y="17463"/>
                    </a:cubicBezTo>
                    <a:cubicBezTo>
                      <a:pt x="22457" y="13470"/>
                      <a:pt x="22457" y="6991"/>
                      <a:pt x="18462" y="2997"/>
                    </a:cubicBezTo>
                    <a:cubicBezTo>
                      <a:pt x="16463" y="999"/>
                      <a:pt x="13844" y="0"/>
                      <a:pt x="11226" y="0"/>
                    </a:cubicBez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296;p34">
                <a:extLst>
                  <a:ext uri="{FF2B5EF4-FFF2-40B4-BE49-F238E27FC236}">
                    <a16:creationId xmlns:a16="http://schemas.microsoft.com/office/drawing/2014/main" id="{95A3A90A-DD67-DDFD-9AD3-EA664349FE14}"/>
                  </a:ext>
                </a:extLst>
              </p:cNvPr>
              <p:cNvSpPr/>
              <p:nvPr/>
            </p:nvSpPr>
            <p:spPr>
              <a:xfrm>
                <a:off x="6924078" y="3438298"/>
                <a:ext cx="390735" cy="355972"/>
              </a:xfrm>
              <a:custGeom>
                <a:avLst/>
                <a:gdLst/>
                <a:ahLst/>
                <a:cxnLst/>
                <a:rect l="l" t="t" r="r" b="b"/>
                <a:pathLst>
                  <a:path w="17366" h="15821" extrusionOk="0">
                    <a:moveTo>
                      <a:pt x="8681" y="1"/>
                    </a:moveTo>
                    <a:cubicBezTo>
                      <a:pt x="6657" y="1"/>
                      <a:pt x="4633" y="772"/>
                      <a:pt x="3088" y="2316"/>
                    </a:cubicBezTo>
                    <a:cubicBezTo>
                      <a:pt x="1" y="5408"/>
                      <a:pt x="1" y="10416"/>
                      <a:pt x="3088" y="13504"/>
                    </a:cubicBezTo>
                    <a:cubicBezTo>
                      <a:pt x="4632" y="15049"/>
                      <a:pt x="6656" y="15820"/>
                      <a:pt x="8680" y="15820"/>
                    </a:cubicBezTo>
                    <a:cubicBezTo>
                      <a:pt x="10705" y="15820"/>
                      <a:pt x="12730" y="15048"/>
                      <a:pt x="14275" y="13503"/>
                    </a:cubicBezTo>
                    <a:cubicBezTo>
                      <a:pt x="17365" y="10416"/>
                      <a:pt x="17365" y="5408"/>
                      <a:pt x="14275" y="2316"/>
                    </a:cubicBezTo>
                    <a:cubicBezTo>
                      <a:pt x="12730" y="772"/>
                      <a:pt x="10706" y="1"/>
                      <a:pt x="8681" y="1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297;p34">
                <a:extLst>
                  <a:ext uri="{FF2B5EF4-FFF2-40B4-BE49-F238E27FC236}">
                    <a16:creationId xmlns:a16="http://schemas.microsoft.com/office/drawing/2014/main" id="{EE0E901B-D498-817B-360A-1B9BE051B80F}"/>
                  </a:ext>
                </a:extLst>
              </p:cNvPr>
              <p:cNvSpPr/>
              <p:nvPr/>
            </p:nvSpPr>
            <p:spPr>
              <a:xfrm>
                <a:off x="7225241" y="3722136"/>
                <a:ext cx="226418" cy="226372"/>
              </a:xfrm>
              <a:custGeom>
                <a:avLst/>
                <a:gdLst/>
                <a:ahLst/>
                <a:cxnLst/>
                <a:rect l="l" t="t" r="r" b="b"/>
                <a:pathLst>
                  <a:path w="10063" h="10061" extrusionOk="0">
                    <a:moveTo>
                      <a:pt x="1782" y="0"/>
                    </a:moveTo>
                    <a:lnTo>
                      <a:pt x="1" y="1781"/>
                    </a:lnTo>
                    <a:lnTo>
                      <a:pt x="8282" y="10061"/>
                    </a:lnTo>
                    <a:lnTo>
                      <a:pt x="10063" y="8281"/>
                    </a:lnTo>
                    <a:lnTo>
                      <a:pt x="1782" y="0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298;p34">
                <a:extLst>
                  <a:ext uri="{FF2B5EF4-FFF2-40B4-BE49-F238E27FC236}">
                    <a16:creationId xmlns:a16="http://schemas.microsoft.com/office/drawing/2014/main" id="{2035758E-902A-C8C2-4389-CB19886B124C}"/>
                  </a:ext>
                </a:extLst>
              </p:cNvPr>
              <p:cNvSpPr/>
              <p:nvPr/>
            </p:nvSpPr>
            <p:spPr>
              <a:xfrm>
                <a:off x="7371423" y="3868341"/>
                <a:ext cx="80235" cy="80168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3563" extrusionOk="0">
                    <a:moveTo>
                      <a:pt x="1785" y="0"/>
                    </a:moveTo>
                    <a:lnTo>
                      <a:pt x="1" y="1783"/>
                    </a:lnTo>
                    <a:lnTo>
                      <a:pt x="1785" y="3563"/>
                    </a:lnTo>
                    <a:lnTo>
                      <a:pt x="3566" y="178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299;p34">
                <a:extLst>
                  <a:ext uri="{FF2B5EF4-FFF2-40B4-BE49-F238E27FC236}">
                    <a16:creationId xmlns:a16="http://schemas.microsoft.com/office/drawing/2014/main" id="{A2E80C80-B264-18C7-A87D-BA8B5D4F02CE}"/>
                  </a:ext>
                </a:extLst>
              </p:cNvPr>
              <p:cNvSpPr/>
              <p:nvPr/>
            </p:nvSpPr>
            <p:spPr>
              <a:xfrm>
                <a:off x="7013088" y="3518848"/>
                <a:ext cx="212648" cy="190035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8446" extrusionOk="0">
                    <a:moveTo>
                      <a:pt x="4726" y="1"/>
                    </a:moveTo>
                    <a:cubicBezTo>
                      <a:pt x="3911" y="1"/>
                      <a:pt x="3251" y="661"/>
                      <a:pt x="3251" y="1474"/>
                    </a:cubicBezTo>
                    <a:cubicBezTo>
                      <a:pt x="3251" y="1778"/>
                      <a:pt x="3343" y="2062"/>
                      <a:pt x="3503" y="2296"/>
                    </a:cubicBezTo>
                    <a:cubicBezTo>
                      <a:pt x="3299" y="2458"/>
                      <a:pt x="3113" y="2659"/>
                      <a:pt x="2953" y="2892"/>
                    </a:cubicBezTo>
                    <a:cubicBezTo>
                      <a:pt x="2359" y="2519"/>
                      <a:pt x="1766" y="2146"/>
                      <a:pt x="1172" y="1774"/>
                    </a:cubicBezTo>
                    <a:cubicBezTo>
                      <a:pt x="1125" y="1745"/>
                      <a:pt x="1080" y="1732"/>
                      <a:pt x="1037" y="1732"/>
                    </a:cubicBezTo>
                    <a:cubicBezTo>
                      <a:pt x="812" y="1732"/>
                      <a:pt x="666" y="2077"/>
                      <a:pt x="906" y="2228"/>
                    </a:cubicBezTo>
                    <a:cubicBezTo>
                      <a:pt x="1501" y="2602"/>
                      <a:pt x="2096" y="2974"/>
                      <a:pt x="2691" y="3348"/>
                    </a:cubicBezTo>
                    <a:cubicBezTo>
                      <a:pt x="2483" y="3785"/>
                      <a:pt x="2355" y="4293"/>
                      <a:pt x="2330" y="4840"/>
                    </a:cubicBezTo>
                    <a:cubicBezTo>
                      <a:pt x="1665" y="4771"/>
                      <a:pt x="1001" y="4701"/>
                      <a:pt x="337" y="4633"/>
                    </a:cubicBezTo>
                    <a:cubicBezTo>
                      <a:pt x="326" y="4631"/>
                      <a:pt x="315" y="4631"/>
                      <a:pt x="305" y="4631"/>
                    </a:cubicBezTo>
                    <a:cubicBezTo>
                      <a:pt x="1" y="4631"/>
                      <a:pt x="13" y="5124"/>
                      <a:pt x="337" y="5158"/>
                    </a:cubicBezTo>
                    <a:lnTo>
                      <a:pt x="2338" y="5367"/>
                    </a:lnTo>
                    <a:cubicBezTo>
                      <a:pt x="2374" y="5839"/>
                      <a:pt x="2490" y="6281"/>
                      <a:pt x="2663" y="6670"/>
                    </a:cubicBezTo>
                    <a:lnTo>
                      <a:pt x="1238" y="8001"/>
                    </a:lnTo>
                    <a:cubicBezTo>
                      <a:pt x="1045" y="8181"/>
                      <a:pt x="1227" y="8446"/>
                      <a:pt x="1434" y="8446"/>
                    </a:cubicBezTo>
                    <a:cubicBezTo>
                      <a:pt x="1494" y="8446"/>
                      <a:pt x="1555" y="8424"/>
                      <a:pt x="1610" y="8372"/>
                    </a:cubicBezTo>
                    <a:cubicBezTo>
                      <a:pt x="2049" y="7963"/>
                      <a:pt x="2488" y="7554"/>
                      <a:pt x="2927" y="7146"/>
                    </a:cubicBezTo>
                    <a:cubicBezTo>
                      <a:pt x="3366" y="7806"/>
                      <a:pt x="4010" y="8223"/>
                      <a:pt x="4726" y="8223"/>
                    </a:cubicBezTo>
                    <a:cubicBezTo>
                      <a:pt x="5442" y="8223"/>
                      <a:pt x="6084" y="7806"/>
                      <a:pt x="6525" y="7146"/>
                    </a:cubicBezTo>
                    <a:cubicBezTo>
                      <a:pt x="6963" y="7555"/>
                      <a:pt x="7401" y="7965"/>
                      <a:pt x="7841" y="8372"/>
                    </a:cubicBezTo>
                    <a:cubicBezTo>
                      <a:pt x="7896" y="8424"/>
                      <a:pt x="7957" y="8446"/>
                      <a:pt x="8017" y="8446"/>
                    </a:cubicBezTo>
                    <a:cubicBezTo>
                      <a:pt x="8224" y="8446"/>
                      <a:pt x="8407" y="8181"/>
                      <a:pt x="8214" y="8001"/>
                    </a:cubicBezTo>
                    <a:lnTo>
                      <a:pt x="6787" y="6671"/>
                    </a:lnTo>
                    <a:cubicBezTo>
                      <a:pt x="6963" y="6282"/>
                      <a:pt x="7077" y="5841"/>
                      <a:pt x="7114" y="5367"/>
                    </a:cubicBezTo>
                    <a:lnTo>
                      <a:pt x="9114" y="5158"/>
                    </a:lnTo>
                    <a:cubicBezTo>
                      <a:pt x="9438" y="5123"/>
                      <a:pt x="9451" y="4630"/>
                      <a:pt x="9146" y="4630"/>
                    </a:cubicBezTo>
                    <a:cubicBezTo>
                      <a:pt x="9136" y="4630"/>
                      <a:pt x="9125" y="4630"/>
                      <a:pt x="9114" y="4631"/>
                    </a:cubicBezTo>
                    <a:cubicBezTo>
                      <a:pt x="8450" y="4701"/>
                      <a:pt x="7785" y="4768"/>
                      <a:pt x="7121" y="4838"/>
                    </a:cubicBezTo>
                    <a:cubicBezTo>
                      <a:pt x="7096" y="4292"/>
                      <a:pt x="6967" y="3784"/>
                      <a:pt x="6760" y="3348"/>
                    </a:cubicBezTo>
                    <a:cubicBezTo>
                      <a:pt x="7356" y="2974"/>
                      <a:pt x="7951" y="2602"/>
                      <a:pt x="8546" y="2228"/>
                    </a:cubicBezTo>
                    <a:cubicBezTo>
                      <a:pt x="8786" y="2077"/>
                      <a:pt x="8640" y="1732"/>
                      <a:pt x="8415" y="1732"/>
                    </a:cubicBezTo>
                    <a:cubicBezTo>
                      <a:pt x="8372" y="1732"/>
                      <a:pt x="8326" y="1745"/>
                      <a:pt x="8279" y="1774"/>
                    </a:cubicBezTo>
                    <a:cubicBezTo>
                      <a:pt x="7685" y="2146"/>
                      <a:pt x="7091" y="2519"/>
                      <a:pt x="6498" y="2892"/>
                    </a:cubicBezTo>
                    <a:cubicBezTo>
                      <a:pt x="6337" y="2661"/>
                      <a:pt x="6154" y="2458"/>
                      <a:pt x="5948" y="2296"/>
                    </a:cubicBezTo>
                    <a:cubicBezTo>
                      <a:pt x="6107" y="2062"/>
                      <a:pt x="6200" y="1778"/>
                      <a:pt x="6200" y="1474"/>
                    </a:cubicBezTo>
                    <a:cubicBezTo>
                      <a:pt x="6200" y="661"/>
                      <a:pt x="5539" y="1"/>
                      <a:pt x="4726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300;p34">
                <a:extLst>
                  <a:ext uri="{FF2B5EF4-FFF2-40B4-BE49-F238E27FC236}">
                    <a16:creationId xmlns:a16="http://schemas.microsoft.com/office/drawing/2014/main" id="{47CE61E0-D45B-41C9-D251-2B2009F20B1F}"/>
                  </a:ext>
                </a:extLst>
              </p:cNvPr>
              <p:cNvSpPr/>
              <p:nvPr/>
            </p:nvSpPr>
            <p:spPr>
              <a:xfrm>
                <a:off x="6559016" y="2352763"/>
                <a:ext cx="645502" cy="731115"/>
              </a:xfrm>
              <a:custGeom>
                <a:avLst/>
                <a:gdLst/>
                <a:ahLst/>
                <a:cxnLst/>
                <a:rect l="l" t="t" r="r" b="b"/>
                <a:pathLst>
                  <a:path w="28689" h="32494" extrusionOk="0">
                    <a:moveTo>
                      <a:pt x="0" y="0"/>
                    </a:moveTo>
                    <a:lnTo>
                      <a:pt x="0" y="32493"/>
                    </a:lnTo>
                    <a:lnTo>
                      <a:pt x="28689" y="32493"/>
                    </a:lnTo>
                    <a:lnTo>
                      <a:pt x="28689" y="6980"/>
                    </a:lnTo>
                    <a:lnTo>
                      <a:pt x="2223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301;p34">
                <a:extLst>
                  <a:ext uri="{FF2B5EF4-FFF2-40B4-BE49-F238E27FC236}">
                    <a16:creationId xmlns:a16="http://schemas.microsoft.com/office/drawing/2014/main" id="{2EB7CE1E-0811-B67E-B9DD-4F16197A091E}"/>
                  </a:ext>
                </a:extLst>
              </p:cNvPr>
              <p:cNvSpPr/>
              <p:nvPr/>
            </p:nvSpPr>
            <p:spPr>
              <a:xfrm>
                <a:off x="7059168" y="2352763"/>
                <a:ext cx="145350" cy="157050"/>
              </a:xfrm>
              <a:custGeom>
                <a:avLst/>
                <a:gdLst/>
                <a:ahLst/>
                <a:cxnLst/>
                <a:rect l="l" t="t" r="r" b="b"/>
                <a:pathLst>
                  <a:path w="6460" h="6980" extrusionOk="0">
                    <a:moveTo>
                      <a:pt x="1" y="0"/>
                    </a:moveTo>
                    <a:lnTo>
                      <a:pt x="1" y="6980"/>
                    </a:lnTo>
                    <a:lnTo>
                      <a:pt x="6460" y="698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302;p34">
                <a:extLst>
                  <a:ext uri="{FF2B5EF4-FFF2-40B4-BE49-F238E27FC236}">
                    <a16:creationId xmlns:a16="http://schemas.microsoft.com/office/drawing/2014/main" id="{DE176570-5E1C-DF07-E0C1-FB689D265493}"/>
                  </a:ext>
                </a:extLst>
              </p:cNvPr>
              <p:cNvSpPr/>
              <p:nvPr/>
            </p:nvSpPr>
            <p:spPr>
              <a:xfrm>
                <a:off x="6629193" y="2460268"/>
                <a:ext cx="362385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16106" h="912" extrusionOk="0">
                    <a:moveTo>
                      <a:pt x="0" y="1"/>
                    </a:moveTo>
                    <a:lnTo>
                      <a:pt x="0" y="912"/>
                    </a:lnTo>
                    <a:lnTo>
                      <a:pt x="16105" y="912"/>
                    </a:lnTo>
                    <a:lnTo>
                      <a:pt x="16105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303;p34">
                <a:extLst>
                  <a:ext uri="{FF2B5EF4-FFF2-40B4-BE49-F238E27FC236}">
                    <a16:creationId xmlns:a16="http://schemas.microsoft.com/office/drawing/2014/main" id="{477BC020-7CBA-1C52-2456-15B0DF95C2AF}"/>
                  </a:ext>
                </a:extLst>
              </p:cNvPr>
              <p:cNvSpPr/>
              <p:nvPr/>
            </p:nvSpPr>
            <p:spPr>
              <a:xfrm>
                <a:off x="6629193" y="2532741"/>
                <a:ext cx="36238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16106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16105" y="913"/>
                    </a:lnTo>
                    <a:lnTo>
                      <a:pt x="16105" y="0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304;p34">
                <a:extLst>
                  <a:ext uri="{FF2B5EF4-FFF2-40B4-BE49-F238E27FC236}">
                    <a16:creationId xmlns:a16="http://schemas.microsoft.com/office/drawing/2014/main" id="{F7AA8AD6-AE9B-17B1-5908-A64F4E898A2E}"/>
                  </a:ext>
                </a:extLst>
              </p:cNvPr>
              <p:cNvSpPr/>
              <p:nvPr/>
            </p:nvSpPr>
            <p:spPr>
              <a:xfrm>
                <a:off x="6629193" y="260521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0"/>
                    </a:moveTo>
                    <a:lnTo>
                      <a:pt x="0" y="912"/>
                    </a:lnTo>
                    <a:lnTo>
                      <a:pt x="22977" y="912"/>
                    </a:lnTo>
                    <a:lnTo>
                      <a:pt x="22977" y="0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305;p34">
                <a:extLst>
                  <a:ext uri="{FF2B5EF4-FFF2-40B4-BE49-F238E27FC236}">
                    <a16:creationId xmlns:a16="http://schemas.microsoft.com/office/drawing/2014/main" id="{92463DA4-59A7-5265-8531-D705FBDBCD93}"/>
                  </a:ext>
                </a:extLst>
              </p:cNvPr>
              <p:cNvSpPr/>
              <p:nvPr/>
            </p:nvSpPr>
            <p:spPr>
              <a:xfrm>
                <a:off x="6629193" y="2677686"/>
                <a:ext cx="517005" cy="20565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4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306;p34">
                <a:extLst>
                  <a:ext uri="{FF2B5EF4-FFF2-40B4-BE49-F238E27FC236}">
                    <a16:creationId xmlns:a16="http://schemas.microsoft.com/office/drawing/2014/main" id="{267C4D56-76EC-BADB-CCEC-10665C9CF515}"/>
                  </a:ext>
                </a:extLst>
              </p:cNvPr>
              <p:cNvSpPr/>
              <p:nvPr/>
            </p:nvSpPr>
            <p:spPr>
              <a:xfrm>
                <a:off x="6629193" y="2750181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307;p34">
                <a:extLst>
                  <a:ext uri="{FF2B5EF4-FFF2-40B4-BE49-F238E27FC236}">
                    <a16:creationId xmlns:a16="http://schemas.microsoft.com/office/drawing/2014/main" id="{6E78BCDA-C6DA-72A7-3756-B7DE03FB7DB8}"/>
                  </a:ext>
                </a:extLst>
              </p:cNvPr>
              <p:cNvSpPr/>
              <p:nvPr/>
            </p:nvSpPr>
            <p:spPr>
              <a:xfrm>
                <a:off x="6629193" y="282265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0"/>
                    </a:moveTo>
                    <a:lnTo>
                      <a:pt x="0" y="912"/>
                    </a:lnTo>
                    <a:lnTo>
                      <a:pt x="22977" y="912"/>
                    </a:lnTo>
                    <a:lnTo>
                      <a:pt x="22977" y="0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308;p34">
                <a:extLst>
                  <a:ext uri="{FF2B5EF4-FFF2-40B4-BE49-F238E27FC236}">
                    <a16:creationId xmlns:a16="http://schemas.microsoft.com/office/drawing/2014/main" id="{19EDA74C-407B-F325-1E33-446401A68A8F}"/>
                  </a:ext>
                </a:extLst>
              </p:cNvPr>
              <p:cNvSpPr/>
              <p:nvPr/>
            </p:nvSpPr>
            <p:spPr>
              <a:xfrm>
                <a:off x="6629193" y="2895103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309;p34">
                <a:extLst>
                  <a:ext uri="{FF2B5EF4-FFF2-40B4-BE49-F238E27FC236}">
                    <a16:creationId xmlns:a16="http://schemas.microsoft.com/office/drawing/2014/main" id="{B6759947-ECFD-E5CC-1AB2-FAF4638224A5}"/>
                  </a:ext>
                </a:extLst>
              </p:cNvPr>
              <p:cNvSpPr/>
              <p:nvPr/>
            </p:nvSpPr>
            <p:spPr>
              <a:xfrm>
                <a:off x="6629193" y="2967598"/>
                <a:ext cx="517005" cy="20542"/>
              </a:xfrm>
              <a:custGeom>
                <a:avLst/>
                <a:gdLst/>
                <a:ahLst/>
                <a:cxnLst/>
                <a:rect l="l" t="t" r="r" b="b"/>
                <a:pathLst>
                  <a:path w="22978" h="913" extrusionOk="0">
                    <a:moveTo>
                      <a:pt x="0" y="1"/>
                    </a:moveTo>
                    <a:lnTo>
                      <a:pt x="0" y="913"/>
                    </a:lnTo>
                    <a:lnTo>
                      <a:pt x="22977" y="913"/>
                    </a:lnTo>
                    <a:lnTo>
                      <a:pt x="22977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310;p34">
                <a:extLst>
                  <a:ext uri="{FF2B5EF4-FFF2-40B4-BE49-F238E27FC236}">
                    <a16:creationId xmlns:a16="http://schemas.microsoft.com/office/drawing/2014/main" id="{11CEC12C-7ACC-5361-2226-4A1288514B93}"/>
                  </a:ext>
                </a:extLst>
              </p:cNvPr>
              <p:cNvSpPr/>
              <p:nvPr/>
            </p:nvSpPr>
            <p:spPr>
              <a:xfrm>
                <a:off x="7757748" y="2175298"/>
                <a:ext cx="580973" cy="416723"/>
              </a:xfrm>
              <a:custGeom>
                <a:avLst/>
                <a:gdLst/>
                <a:ahLst/>
                <a:cxnLst/>
                <a:rect l="l" t="t" r="r" b="b"/>
                <a:pathLst>
                  <a:path w="25821" h="18521" extrusionOk="0">
                    <a:moveTo>
                      <a:pt x="12910" y="0"/>
                    </a:moveTo>
                    <a:cubicBezTo>
                      <a:pt x="12051" y="0"/>
                      <a:pt x="11192" y="480"/>
                      <a:pt x="10541" y="1439"/>
                    </a:cubicBezTo>
                    <a:lnTo>
                      <a:pt x="1303" y="15034"/>
                    </a:lnTo>
                    <a:cubicBezTo>
                      <a:pt x="0" y="16952"/>
                      <a:pt x="831" y="18521"/>
                      <a:pt x="3150" y="18521"/>
                    </a:cubicBezTo>
                    <a:lnTo>
                      <a:pt x="22669" y="18521"/>
                    </a:lnTo>
                    <a:cubicBezTo>
                      <a:pt x="24988" y="18521"/>
                      <a:pt x="25820" y="16951"/>
                      <a:pt x="24517" y="15034"/>
                    </a:cubicBezTo>
                    <a:lnTo>
                      <a:pt x="15279" y="1439"/>
                    </a:lnTo>
                    <a:cubicBezTo>
                      <a:pt x="14628" y="480"/>
                      <a:pt x="13769" y="0"/>
                      <a:pt x="12910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311;p34">
                <a:extLst>
                  <a:ext uri="{FF2B5EF4-FFF2-40B4-BE49-F238E27FC236}">
                    <a16:creationId xmlns:a16="http://schemas.microsoft.com/office/drawing/2014/main" id="{847B5753-360D-93CA-DAE9-FE0A07B6BC13}"/>
                  </a:ext>
                </a:extLst>
              </p:cNvPr>
              <p:cNvSpPr/>
              <p:nvPr/>
            </p:nvSpPr>
            <p:spPr>
              <a:xfrm>
                <a:off x="8034003" y="2175276"/>
                <a:ext cx="304718" cy="416745"/>
              </a:xfrm>
              <a:custGeom>
                <a:avLst/>
                <a:gdLst/>
                <a:ahLst/>
                <a:cxnLst/>
                <a:rect l="l" t="t" r="r" b="b"/>
                <a:pathLst>
                  <a:path w="13543" h="18522" extrusionOk="0">
                    <a:moveTo>
                      <a:pt x="631" y="1"/>
                    </a:moveTo>
                    <a:cubicBezTo>
                      <a:pt x="420" y="1"/>
                      <a:pt x="208" y="30"/>
                      <a:pt x="0" y="88"/>
                    </a:cubicBezTo>
                    <a:cubicBezTo>
                      <a:pt x="636" y="268"/>
                      <a:pt x="1244" y="716"/>
                      <a:pt x="1736" y="1440"/>
                    </a:cubicBezTo>
                    <a:lnTo>
                      <a:pt x="10973" y="15035"/>
                    </a:lnTo>
                    <a:cubicBezTo>
                      <a:pt x="12277" y="16953"/>
                      <a:pt x="11444" y="18522"/>
                      <a:pt x="9127" y="18522"/>
                    </a:cubicBezTo>
                    <a:lnTo>
                      <a:pt x="10391" y="18522"/>
                    </a:lnTo>
                    <a:cubicBezTo>
                      <a:pt x="12710" y="18522"/>
                      <a:pt x="13542" y="16953"/>
                      <a:pt x="12239" y="15035"/>
                    </a:cubicBezTo>
                    <a:lnTo>
                      <a:pt x="3001" y="1440"/>
                    </a:lnTo>
                    <a:cubicBezTo>
                      <a:pt x="2349" y="480"/>
                      <a:pt x="1490" y="1"/>
                      <a:pt x="631" y="1"/>
                    </a:cubicBezTo>
                    <a:close/>
                  </a:path>
                </a:pathLst>
              </a:custGeom>
              <a:solidFill>
                <a:srgbClr val="EC6F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312;p34">
                <a:extLst>
                  <a:ext uri="{FF2B5EF4-FFF2-40B4-BE49-F238E27FC236}">
                    <a16:creationId xmlns:a16="http://schemas.microsoft.com/office/drawing/2014/main" id="{A6E5655F-923D-73F3-A15D-272CEA915511}"/>
                  </a:ext>
                </a:extLst>
              </p:cNvPr>
              <p:cNvSpPr/>
              <p:nvPr/>
            </p:nvSpPr>
            <p:spPr>
              <a:xfrm>
                <a:off x="8029031" y="2278866"/>
                <a:ext cx="38385" cy="20754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9224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5"/>
                    </a:cubicBezTo>
                    <a:lnTo>
                      <a:pt x="1" y="8371"/>
                    </a:lnTo>
                    <a:cubicBezTo>
                      <a:pt x="1" y="8843"/>
                      <a:pt x="382" y="9224"/>
                      <a:pt x="853" y="9224"/>
                    </a:cubicBezTo>
                    <a:cubicBezTo>
                      <a:pt x="1323" y="9224"/>
                      <a:pt x="1706" y="8843"/>
                      <a:pt x="1706" y="8371"/>
                    </a:cubicBezTo>
                    <a:lnTo>
                      <a:pt x="1706" y="855"/>
                    </a:lnTo>
                    <a:cubicBezTo>
                      <a:pt x="1706" y="383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313;p34">
                <a:extLst>
                  <a:ext uri="{FF2B5EF4-FFF2-40B4-BE49-F238E27FC236}">
                    <a16:creationId xmlns:a16="http://schemas.microsoft.com/office/drawing/2014/main" id="{082EE27F-3973-2118-20D6-6B08861AB5D6}"/>
                  </a:ext>
                </a:extLst>
              </p:cNvPr>
              <p:cNvSpPr/>
              <p:nvPr/>
            </p:nvSpPr>
            <p:spPr>
              <a:xfrm>
                <a:off x="8029031" y="2503776"/>
                <a:ext cx="38385" cy="38430"/>
              </a:xfrm>
              <a:custGeom>
                <a:avLst/>
                <a:gdLst/>
                <a:ahLst/>
                <a:cxnLst/>
                <a:rect l="l" t="t" r="r" b="b"/>
                <a:pathLst>
                  <a:path w="1706" h="1708" extrusionOk="0">
                    <a:moveTo>
                      <a:pt x="853" y="1"/>
                    </a:moveTo>
                    <a:cubicBezTo>
                      <a:pt x="382" y="1"/>
                      <a:pt x="1" y="383"/>
                      <a:pt x="1" y="853"/>
                    </a:cubicBezTo>
                    <a:cubicBezTo>
                      <a:pt x="1" y="1325"/>
                      <a:pt x="382" y="1707"/>
                      <a:pt x="853" y="1707"/>
                    </a:cubicBezTo>
                    <a:cubicBezTo>
                      <a:pt x="1323" y="1707"/>
                      <a:pt x="1706" y="1325"/>
                      <a:pt x="1706" y="853"/>
                    </a:cubicBezTo>
                    <a:cubicBezTo>
                      <a:pt x="1706" y="382"/>
                      <a:pt x="1325" y="1"/>
                      <a:pt x="853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314;p34">
                <a:extLst>
                  <a:ext uri="{FF2B5EF4-FFF2-40B4-BE49-F238E27FC236}">
                    <a16:creationId xmlns:a16="http://schemas.microsoft.com/office/drawing/2014/main" id="{5C6EE914-E8F8-F9F1-CBEB-3DC30F51C2D3}"/>
                  </a:ext>
                </a:extLst>
              </p:cNvPr>
              <p:cNvSpPr/>
              <p:nvPr/>
            </p:nvSpPr>
            <p:spPr>
              <a:xfrm>
                <a:off x="6836913" y="3739371"/>
                <a:ext cx="326880" cy="297113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205" extrusionOk="0">
                    <a:moveTo>
                      <a:pt x="906" y="1"/>
                    </a:moveTo>
                    <a:cubicBezTo>
                      <a:pt x="424" y="1"/>
                      <a:pt x="0" y="614"/>
                      <a:pt x="451" y="1028"/>
                    </a:cubicBezTo>
                    <a:cubicBezTo>
                      <a:pt x="4878" y="5089"/>
                      <a:pt x="9301" y="9144"/>
                      <a:pt x="13726" y="13205"/>
                    </a:cubicBezTo>
                    <a:lnTo>
                      <a:pt x="14527" y="13205"/>
                    </a:lnTo>
                    <a:lnTo>
                      <a:pt x="14527" y="12286"/>
                    </a:lnTo>
                    <a:cubicBezTo>
                      <a:pt x="10123" y="8248"/>
                      <a:pt x="5719" y="4207"/>
                      <a:pt x="1313" y="168"/>
                    </a:cubicBezTo>
                    <a:cubicBezTo>
                      <a:pt x="1185" y="50"/>
                      <a:pt x="1043" y="1"/>
                      <a:pt x="906" y="1"/>
                    </a:cubicBez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315;p34">
                <a:extLst>
                  <a:ext uri="{FF2B5EF4-FFF2-40B4-BE49-F238E27FC236}">
                    <a16:creationId xmlns:a16="http://schemas.microsoft.com/office/drawing/2014/main" id="{3B23B1C3-5CC4-CF48-2481-4A71ECF24ED0}"/>
                  </a:ext>
                </a:extLst>
              </p:cNvPr>
              <p:cNvSpPr/>
              <p:nvPr/>
            </p:nvSpPr>
            <p:spPr>
              <a:xfrm>
                <a:off x="6419268" y="4532563"/>
                <a:ext cx="3401055" cy="70560"/>
              </a:xfrm>
              <a:custGeom>
                <a:avLst/>
                <a:gdLst/>
                <a:ahLst/>
                <a:cxnLst/>
                <a:rect l="l" t="t" r="r" b="b"/>
                <a:pathLst>
                  <a:path w="151158" h="3136" extrusionOk="0">
                    <a:moveTo>
                      <a:pt x="1568" y="0"/>
                    </a:moveTo>
                    <a:cubicBezTo>
                      <a:pt x="702" y="0"/>
                      <a:pt x="1" y="702"/>
                      <a:pt x="1" y="1567"/>
                    </a:cubicBezTo>
                    <a:cubicBezTo>
                      <a:pt x="1" y="2434"/>
                      <a:pt x="702" y="3136"/>
                      <a:pt x="1568" y="3136"/>
                    </a:cubicBezTo>
                    <a:lnTo>
                      <a:pt x="149589" y="3136"/>
                    </a:lnTo>
                    <a:cubicBezTo>
                      <a:pt x="150455" y="3136"/>
                      <a:pt x="151157" y="2433"/>
                      <a:pt x="151157" y="1567"/>
                    </a:cubicBezTo>
                    <a:cubicBezTo>
                      <a:pt x="151157" y="703"/>
                      <a:pt x="150455" y="1"/>
                      <a:pt x="149589" y="0"/>
                    </a:cubicBez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316;p34">
                <a:extLst>
                  <a:ext uri="{FF2B5EF4-FFF2-40B4-BE49-F238E27FC236}">
                    <a16:creationId xmlns:a16="http://schemas.microsoft.com/office/drawing/2014/main" id="{587C2A83-B301-F868-0AC3-B6115299789F}"/>
                  </a:ext>
                </a:extLst>
              </p:cNvPr>
              <p:cNvSpPr/>
              <p:nvPr/>
            </p:nvSpPr>
            <p:spPr>
              <a:xfrm>
                <a:off x="8956886" y="2512648"/>
                <a:ext cx="779625" cy="594248"/>
              </a:xfrm>
              <a:custGeom>
                <a:avLst/>
                <a:gdLst/>
                <a:ahLst/>
                <a:cxnLst/>
                <a:rect l="l" t="t" r="r" b="b"/>
                <a:pathLst>
                  <a:path w="34650" h="26411" extrusionOk="0">
                    <a:moveTo>
                      <a:pt x="1989" y="0"/>
                    </a:moveTo>
                    <a:cubicBezTo>
                      <a:pt x="836" y="0"/>
                      <a:pt x="0" y="937"/>
                      <a:pt x="129" y="2081"/>
                    </a:cubicBezTo>
                    <a:lnTo>
                      <a:pt x="2648" y="24331"/>
                    </a:lnTo>
                    <a:cubicBezTo>
                      <a:pt x="2777" y="25476"/>
                      <a:pt x="3826" y="26411"/>
                      <a:pt x="4978" y="26411"/>
                    </a:cubicBezTo>
                    <a:lnTo>
                      <a:pt x="29691" y="26411"/>
                    </a:lnTo>
                    <a:cubicBezTo>
                      <a:pt x="30842" y="26411"/>
                      <a:pt x="31910" y="25475"/>
                      <a:pt x="32062" y="24334"/>
                    </a:cubicBezTo>
                    <a:lnTo>
                      <a:pt x="34497" y="6227"/>
                    </a:lnTo>
                    <a:cubicBezTo>
                      <a:pt x="34650" y="5086"/>
                      <a:pt x="33832" y="4152"/>
                      <a:pt x="32681" y="4152"/>
                    </a:cubicBezTo>
                    <a:lnTo>
                      <a:pt x="20114" y="4152"/>
                    </a:lnTo>
                    <a:lnTo>
                      <a:pt x="20114" y="4155"/>
                    </a:lnTo>
                    <a:cubicBezTo>
                      <a:pt x="18961" y="4155"/>
                      <a:pt x="18021" y="3222"/>
                      <a:pt x="18021" y="2078"/>
                    </a:cubicBezTo>
                    <a:cubicBezTo>
                      <a:pt x="18021" y="937"/>
                      <a:pt x="17077" y="0"/>
                      <a:pt x="15925" y="0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317;p34">
                <a:extLst>
                  <a:ext uri="{FF2B5EF4-FFF2-40B4-BE49-F238E27FC236}">
                    <a16:creationId xmlns:a16="http://schemas.microsoft.com/office/drawing/2014/main" id="{F5AA0337-8DCC-5511-4738-4553EE1F44F1}"/>
                  </a:ext>
                </a:extLst>
              </p:cNvPr>
              <p:cNvSpPr/>
              <p:nvPr/>
            </p:nvSpPr>
            <p:spPr>
              <a:xfrm>
                <a:off x="8913123" y="2512648"/>
                <a:ext cx="779625" cy="594248"/>
              </a:xfrm>
              <a:custGeom>
                <a:avLst/>
                <a:gdLst/>
                <a:ahLst/>
                <a:cxnLst/>
                <a:rect l="l" t="t" r="r" b="b"/>
                <a:pathLst>
                  <a:path w="34650" h="26411" extrusionOk="0">
                    <a:moveTo>
                      <a:pt x="1987" y="0"/>
                    </a:moveTo>
                    <a:cubicBezTo>
                      <a:pt x="835" y="0"/>
                      <a:pt x="0" y="937"/>
                      <a:pt x="128" y="2081"/>
                    </a:cubicBezTo>
                    <a:lnTo>
                      <a:pt x="2647" y="24331"/>
                    </a:lnTo>
                    <a:cubicBezTo>
                      <a:pt x="2776" y="25476"/>
                      <a:pt x="3824" y="26411"/>
                      <a:pt x="4978" y="26411"/>
                    </a:cubicBezTo>
                    <a:lnTo>
                      <a:pt x="29691" y="26411"/>
                    </a:lnTo>
                    <a:cubicBezTo>
                      <a:pt x="30843" y="26411"/>
                      <a:pt x="31909" y="25475"/>
                      <a:pt x="32063" y="24334"/>
                    </a:cubicBezTo>
                    <a:lnTo>
                      <a:pt x="34498" y="6227"/>
                    </a:lnTo>
                    <a:cubicBezTo>
                      <a:pt x="34650" y="5086"/>
                      <a:pt x="33833" y="4152"/>
                      <a:pt x="32680" y="4152"/>
                    </a:cubicBezTo>
                    <a:lnTo>
                      <a:pt x="20113" y="4152"/>
                    </a:lnTo>
                    <a:lnTo>
                      <a:pt x="20113" y="4155"/>
                    </a:lnTo>
                    <a:cubicBezTo>
                      <a:pt x="18961" y="4155"/>
                      <a:pt x="18019" y="3222"/>
                      <a:pt x="18019" y="2078"/>
                    </a:cubicBezTo>
                    <a:cubicBezTo>
                      <a:pt x="18019" y="937"/>
                      <a:pt x="17075" y="0"/>
                      <a:pt x="15924" y="0"/>
                    </a:cubicBez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318;p34">
                <a:extLst>
                  <a:ext uri="{FF2B5EF4-FFF2-40B4-BE49-F238E27FC236}">
                    <a16:creationId xmlns:a16="http://schemas.microsoft.com/office/drawing/2014/main" id="{0D2BE7EA-B008-C58F-3805-CB433CE6E9F8}"/>
                  </a:ext>
                </a:extLst>
              </p:cNvPr>
              <p:cNvSpPr/>
              <p:nvPr/>
            </p:nvSpPr>
            <p:spPr>
              <a:xfrm>
                <a:off x="7285012" y="2777256"/>
                <a:ext cx="1544355" cy="1338450"/>
              </a:xfrm>
              <a:custGeom>
                <a:avLst/>
                <a:gdLst/>
                <a:ahLst/>
                <a:cxnLst/>
                <a:rect l="l" t="t" r="r" b="b"/>
                <a:pathLst>
                  <a:path w="61898" h="53753" extrusionOk="0">
                    <a:moveTo>
                      <a:pt x="30950" y="0"/>
                    </a:moveTo>
                    <a:cubicBezTo>
                      <a:pt x="28754" y="1744"/>
                      <a:pt x="20519" y="7692"/>
                      <a:pt x="10168" y="7862"/>
                    </a:cubicBezTo>
                    <a:cubicBezTo>
                      <a:pt x="10168" y="7862"/>
                      <a:pt x="1" y="42385"/>
                      <a:pt x="30950" y="53752"/>
                    </a:cubicBezTo>
                    <a:cubicBezTo>
                      <a:pt x="61898" y="42385"/>
                      <a:pt x="51730" y="7862"/>
                      <a:pt x="51730" y="7862"/>
                    </a:cubicBezTo>
                    <a:cubicBezTo>
                      <a:pt x="41380" y="7692"/>
                      <a:pt x="33146" y="1744"/>
                      <a:pt x="309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319;p34">
                <a:extLst>
                  <a:ext uri="{FF2B5EF4-FFF2-40B4-BE49-F238E27FC236}">
                    <a16:creationId xmlns:a16="http://schemas.microsoft.com/office/drawing/2014/main" id="{D06D99A5-446E-994B-A28C-7D1CE1870114}"/>
                  </a:ext>
                </a:extLst>
              </p:cNvPr>
              <p:cNvSpPr/>
              <p:nvPr/>
            </p:nvSpPr>
            <p:spPr>
              <a:xfrm>
                <a:off x="7773898" y="3184982"/>
                <a:ext cx="599049" cy="468917"/>
              </a:xfrm>
              <a:custGeom>
                <a:avLst/>
                <a:gdLst/>
                <a:ahLst/>
                <a:cxnLst/>
                <a:rect l="l" t="t" r="r" b="b"/>
                <a:pathLst>
                  <a:path w="24010" h="18832" extrusionOk="0">
                    <a:moveTo>
                      <a:pt x="21357" y="1"/>
                    </a:moveTo>
                    <a:lnTo>
                      <a:pt x="9034" y="14110"/>
                    </a:lnTo>
                    <a:lnTo>
                      <a:pt x="2048" y="9121"/>
                    </a:lnTo>
                    <a:lnTo>
                      <a:pt x="0" y="11987"/>
                    </a:lnTo>
                    <a:lnTo>
                      <a:pt x="9587" y="18831"/>
                    </a:lnTo>
                    <a:lnTo>
                      <a:pt x="24009" y="2319"/>
                    </a:lnTo>
                    <a:lnTo>
                      <a:pt x="21357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320;p34">
                <a:extLst>
                  <a:ext uri="{FF2B5EF4-FFF2-40B4-BE49-F238E27FC236}">
                    <a16:creationId xmlns:a16="http://schemas.microsoft.com/office/drawing/2014/main" id="{B7EBC726-46EE-D3F4-D213-381C0B76BD8B}"/>
                  </a:ext>
                </a:extLst>
              </p:cNvPr>
              <p:cNvSpPr/>
              <p:nvPr/>
            </p:nvSpPr>
            <p:spPr>
              <a:xfrm>
                <a:off x="7852913" y="2961810"/>
                <a:ext cx="976443" cy="1153891"/>
              </a:xfrm>
              <a:custGeom>
                <a:avLst/>
                <a:gdLst/>
                <a:ahLst/>
                <a:cxnLst/>
                <a:rect l="l" t="t" r="r" b="b"/>
                <a:pathLst>
                  <a:path w="39136" h="46341" extrusionOk="0">
                    <a:moveTo>
                      <a:pt x="24380" y="0"/>
                    </a:moveTo>
                    <a:cubicBezTo>
                      <a:pt x="24919" y="13103"/>
                      <a:pt x="21662" y="32654"/>
                      <a:pt x="0" y="42228"/>
                    </a:cubicBezTo>
                    <a:cubicBezTo>
                      <a:pt x="2344" y="43794"/>
                      <a:pt x="5052" y="45188"/>
                      <a:pt x="8188" y="46340"/>
                    </a:cubicBezTo>
                    <a:cubicBezTo>
                      <a:pt x="39136" y="34973"/>
                      <a:pt x="28968" y="450"/>
                      <a:pt x="28968" y="450"/>
                    </a:cubicBezTo>
                    <a:cubicBezTo>
                      <a:pt x="27384" y="423"/>
                      <a:pt x="25851" y="260"/>
                      <a:pt x="24380" y="0"/>
                    </a:cubicBez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530086" y="295315"/>
            <a:ext cx="7740326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 defTabSz="914400">
              <a:spcBef>
                <a:spcPct val="0"/>
              </a:spcBef>
              <a:buClr>
                <a:schemeClr val="lt1"/>
              </a:buClr>
              <a:buSzPts val="5200"/>
            </a:pPr>
            <a:r>
              <a:rPr lang="en-US" sz="2700"/>
              <a:t>DNS Cache Poisoning Attacks: Type 1</a:t>
            </a:r>
            <a:endParaRPr sz="2700">
              <a:sym typeface="Montserrat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DEF29-238C-EEC9-DC02-933F1E93625A}"/>
              </a:ext>
            </a:extLst>
          </p:cNvPr>
          <p:cNvSpPr txBox="1"/>
          <p:nvPr/>
        </p:nvSpPr>
        <p:spPr>
          <a:xfrm>
            <a:off x="370550" y="1063645"/>
            <a:ext cx="84028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o-RO" b="1" err="1">
                <a:solidFill>
                  <a:srgbClr val="0070C0"/>
                </a:solidFill>
                <a:latin typeface="+mn-lt"/>
              </a:rPr>
              <a:t>Type</a:t>
            </a:r>
            <a:r>
              <a:rPr lang="ro-RO" b="1">
                <a:solidFill>
                  <a:srgbClr val="0070C0"/>
                </a:solidFill>
                <a:latin typeface="+mn-lt"/>
              </a:rPr>
              <a:t> 1: </a:t>
            </a:r>
            <a:r>
              <a:rPr lang="ro-RO" b="1" err="1">
                <a:solidFill>
                  <a:srgbClr val="0070C0"/>
                </a:solidFill>
                <a:latin typeface="+mn-lt"/>
              </a:rPr>
              <a:t>Forging</a:t>
            </a:r>
            <a:r>
              <a:rPr lang="ro-RO" b="1">
                <a:solidFill>
                  <a:srgbClr val="0070C0"/>
                </a:solidFill>
                <a:latin typeface="+mn-lt"/>
              </a:rPr>
              <a:t> </a:t>
            </a:r>
            <a:r>
              <a:rPr lang="ro-RO" b="1" err="1">
                <a:solidFill>
                  <a:srgbClr val="0070C0"/>
                </a:solidFill>
                <a:latin typeface="+mn-lt"/>
              </a:rPr>
              <a:t>Attacks</a:t>
            </a:r>
            <a:endParaRPr lang="en-US" b="1">
              <a:solidFill>
                <a:srgbClr val="0070C0"/>
              </a:solidFill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o-RO" sz="1400" err="1">
                <a:latin typeface="+mn-lt"/>
              </a:rPr>
              <a:t>Guessing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the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metadata</a:t>
            </a:r>
            <a:r>
              <a:rPr lang="en-US" sz="1400">
                <a:latin typeface="+mn-lt"/>
              </a:rPr>
              <a:t>: </a:t>
            </a:r>
            <a:r>
              <a:rPr lang="ro-RO" sz="1400">
                <a:latin typeface="+mn-lt"/>
              </a:rPr>
              <a:t>TXID, </a:t>
            </a:r>
            <a:r>
              <a:rPr lang="ro-RO" sz="1400" err="1">
                <a:latin typeface="+mn-lt"/>
              </a:rPr>
              <a:t>src</a:t>
            </a:r>
            <a:r>
              <a:rPr lang="ro-RO" sz="1400">
                <a:latin typeface="+mn-lt"/>
              </a:rPr>
              <a:t> port </a:t>
            </a:r>
            <a:endParaRPr lang="en-US" sz="140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latin typeface="+mn-lt"/>
              </a:rPr>
              <a:t>       Example: </a:t>
            </a:r>
            <a:r>
              <a:rPr lang="ro-RO" sz="1400" err="1">
                <a:latin typeface="+mn-lt"/>
              </a:rPr>
              <a:t>the</a:t>
            </a:r>
            <a:r>
              <a:rPr lang="ro-RO" sz="1400">
                <a:latin typeface="+mn-lt"/>
              </a:rPr>
              <a:t> BIND </a:t>
            </a:r>
            <a:r>
              <a:rPr lang="ro-RO" sz="1400" err="1">
                <a:latin typeface="+mn-lt"/>
              </a:rPr>
              <a:t>Birthday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Attack</a:t>
            </a:r>
            <a:r>
              <a:rPr lang="ro-RO" sz="1400">
                <a:latin typeface="+mn-lt"/>
              </a:rPr>
              <a:t>, </a:t>
            </a:r>
            <a:r>
              <a:rPr lang="ro-RO" sz="1400" err="1">
                <a:latin typeface="+mn-lt"/>
              </a:rPr>
              <a:t>the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Kaminsky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Attack</a:t>
            </a:r>
            <a:endParaRPr lang="en-US" sz="1400">
              <a:latin typeface="+mn-lt"/>
            </a:endParaRPr>
          </a:p>
          <a:p>
            <a:pPr eaLnBrk="1" hangingPunct="1">
              <a:defRPr/>
            </a:pPr>
            <a:endParaRPr lang="en-US" sz="1400"/>
          </a:p>
          <a:p>
            <a:pPr algn="l" eaLnBrk="1" hangingPunct="1">
              <a:defRPr/>
            </a:pPr>
            <a:r>
              <a:rPr lang="en-US" sz="1400"/>
              <a:t>Birthday attack</a:t>
            </a:r>
          </a:p>
          <a:p>
            <a:pPr lvl="1" algn="l" eaLnBrk="1" hangingPunct="1">
              <a:defRPr/>
            </a:pPr>
            <a:r>
              <a:rPr lang="en-US" sz="1400"/>
              <a:t>*  Force the resolver to send many identical queries, with different IDs, at the same time.</a:t>
            </a:r>
          </a:p>
          <a:p>
            <a:pPr lvl="1" algn="l" eaLnBrk="1" hangingPunct="1">
              <a:defRPr/>
            </a:pPr>
            <a:r>
              <a:rPr lang="en-US" sz="1400"/>
              <a:t>*  Increase the probability of making a correct guess</a:t>
            </a:r>
          </a:p>
          <a:p>
            <a:pPr algn="l" eaLnBrk="1" hangingPunct="1">
              <a:defRPr/>
            </a:pPr>
            <a:r>
              <a:rPr lang="en-US" sz="1400"/>
              <a:t>The Kaminsky Attack</a:t>
            </a:r>
          </a:p>
          <a:p>
            <a:pPr lvl="1" algn="l" eaLnBrk="1" hangingPunct="1">
              <a:defRPr/>
            </a:pPr>
            <a:r>
              <a:rPr lang="en-US" sz="1400"/>
              <a:t>*  </a:t>
            </a:r>
          </a:p>
          <a:p>
            <a:pPr lvl="1" algn="l" eaLnBrk="1" hangingPunct="1">
              <a:defRPr/>
            </a:pPr>
            <a:r>
              <a:rPr lang="en-US" sz="1400"/>
              <a:t>*  Increase the probability of making a correct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>
                <a:latin typeface="+mn-lt"/>
              </a:rPr>
              <a:t>Mitigation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o-RO" sz="1400">
                <a:latin typeface="+mn-lt"/>
              </a:rPr>
              <a:t>■ </a:t>
            </a:r>
            <a:r>
              <a:rPr lang="ro-RO" sz="1400" err="1">
                <a:latin typeface="+mn-lt"/>
              </a:rPr>
              <a:t>randomize</a:t>
            </a:r>
            <a:r>
              <a:rPr lang="ro-RO" sz="1400">
                <a:latin typeface="+mn-lt"/>
              </a:rPr>
              <a:t>, </a:t>
            </a:r>
            <a:r>
              <a:rPr lang="ro-RO" sz="1400" err="1">
                <a:latin typeface="+mn-lt"/>
              </a:rPr>
              <a:t>randomize</a:t>
            </a:r>
            <a:r>
              <a:rPr lang="ro-RO" sz="1400">
                <a:latin typeface="+mn-lt"/>
              </a:rPr>
              <a:t>, </a:t>
            </a:r>
            <a:r>
              <a:rPr lang="ro-RO" sz="1400" err="1">
                <a:latin typeface="+mn-lt"/>
              </a:rPr>
              <a:t>randomize</a:t>
            </a:r>
            <a:r>
              <a:rPr lang="ro-RO" sz="1400">
                <a:latin typeface="+mn-lt"/>
              </a:rPr>
              <a:t> (RFC 5452)</a:t>
            </a:r>
            <a:endParaRPr lang="en-US" sz="140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o-RO" sz="1400" err="1">
                <a:latin typeface="+mn-lt"/>
              </a:rPr>
              <a:t>Threat</a:t>
            </a:r>
            <a:r>
              <a:rPr lang="ro-RO" sz="1400">
                <a:latin typeface="+mn-lt"/>
              </a:rPr>
              <a:t> Model </a:t>
            </a:r>
            <a:endParaRPr lang="en-US" sz="140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>
              <a:latin typeface="+mn-lt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59AB728-D057-D6D8-3B79-FFF5EF19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3"/>
            <a:ext cx="9144000" cy="51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6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2C3657-CC15-7787-D43A-16DAB25EB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05" y="1033868"/>
            <a:ext cx="6914271" cy="1976617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lt1"/>
              </a:buClr>
              <a:buSzPts val="5200"/>
            </a:pPr>
            <a:r>
              <a:rPr lang="en-US" sz="3600">
                <a:solidFill>
                  <a:srgbClr val="0070C0"/>
                </a:solidFill>
                <a:latin typeface="Montserrat Black"/>
              </a:rPr>
              <a:t>CACHE POISONING ATTACK </a:t>
            </a:r>
            <a:br>
              <a:rPr lang="en-US" sz="3600">
                <a:solidFill>
                  <a:srgbClr val="0070C0"/>
                </a:solidFill>
                <a:latin typeface="Montserrat Black"/>
              </a:rPr>
            </a:br>
            <a:br>
              <a:rPr lang="en-US" sz="3600">
                <a:solidFill>
                  <a:srgbClr val="0070C0"/>
                </a:solidFill>
                <a:latin typeface="Montserrat Black"/>
              </a:rPr>
            </a:br>
            <a:r>
              <a:rPr lang="en-US" sz="3600">
                <a:solidFill>
                  <a:srgbClr val="0070C0"/>
                </a:solidFill>
                <a:latin typeface="Montserrat Black"/>
              </a:rPr>
              <a:t>DEMO </a:t>
            </a:r>
            <a:endParaRPr lang="ro-RO" sz="3600">
              <a:solidFill>
                <a:srgbClr val="0070C0"/>
              </a:solidFill>
              <a:latin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64627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3-01-18 14-52-48-175">
            <a:hlinkClick r:id="" action="ppaction://media"/>
            <a:extLst>
              <a:ext uri="{FF2B5EF4-FFF2-40B4-BE49-F238E27FC236}">
                <a16:creationId xmlns:a16="http://schemas.microsoft.com/office/drawing/2014/main" id="{AA1CA092-488A-C08E-A0A0-7427E85E3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5627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530086" y="295315"/>
            <a:ext cx="7740326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>
              <a:lnSpc>
                <a:spcPct val="100000"/>
              </a:lnSpc>
              <a:buClr>
                <a:schemeClr val="lt1"/>
              </a:buClr>
              <a:buSzPts val="5200"/>
            </a:pPr>
            <a:r>
              <a:rPr lang="en-US" sz="2700">
                <a:solidFill>
                  <a:schemeClr val="accent1"/>
                </a:solidFill>
                <a:sym typeface="Montserrat Black"/>
              </a:rPr>
              <a:t>MITIGATION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D6E64-B399-64E8-0FB4-8240542AA1C7}"/>
              </a:ext>
            </a:extLst>
          </p:cNvPr>
          <p:cNvSpPr txBox="1"/>
          <p:nvPr/>
        </p:nvSpPr>
        <p:spPr>
          <a:xfrm>
            <a:off x="126609" y="907366"/>
            <a:ext cx="8398413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A202C"/>
                </a:solidFill>
                <a:latin typeface="Calibri"/>
                <a:cs typeface="Calibri"/>
              </a:rPr>
              <a:t>e</a:t>
            </a:r>
            <a:r>
              <a:rPr lang="en-US" sz="1600" b="0" i="0">
                <a:solidFill>
                  <a:srgbClr val="1A202C"/>
                </a:solidFill>
                <a:effectLst/>
                <a:latin typeface="Calibri"/>
                <a:cs typeface="Calibri"/>
              </a:rPr>
              <a:t>nable </a:t>
            </a:r>
            <a:r>
              <a:rPr lang="en-US" sz="1600" b="1" i="0">
                <a:solidFill>
                  <a:srgbClr val="1A202C"/>
                </a:solidFill>
                <a:effectLst/>
                <a:highlight>
                  <a:srgbClr val="FFFF00"/>
                </a:highlight>
                <a:latin typeface="Calibri"/>
                <a:cs typeface="Calibri"/>
              </a:rPr>
              <a:t>DNSSEC</a:t>
            </a:r>
            <a:r>
              <a:rPr lang="en-US" sz="1600" b="0" i="0">
                <a:solidFill>
                  <a:srgbClr val="1A202C"/>
                </a:solidFill>
                <a:effectLst/>
                <a:latin typeface="Calibri"/>
                <a:cs typeface="Calibri"/>
              </a:rPr>
              <a:t> for your domain: will </a:t>
            </a:r>
            <a:r>
              <a:rPr lang="en-US" sz="1600">
                <a:latin typeface="Calibri"/>
                <a:cs typeface="Calibri"/>
              </a:rPr>
              <a:t>create a unique cryptographic signature and store it alongside other DNS records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cs typeface="Calibri"/>
              </a:rPr>
              <a:t>defense using </a:t>
            </a:r>
            <a:r>
              <a:rPr lang="en-US" sz="1600" b="1">
                <a:highlight>
                  <a:srgbClr val="FFFF00"/>
                </a:highlight>
                <a:latin typeface="Calibri"/>
                <a:cs typeface="Calibri"/>
              </a:rPr>
              <a:t>The Bailiwicks Rules:</a:t>
            </a:r>
            <a:r>
              <a:rPr lang="en-US" sz="1600">
                <a:highlight>
                  <a:srgbClr val="FFFF00"/>
                </a:highlight>
                <a:latin typeface="Calibri"/>
                <a:cs typeface="Calibri"/>
              </a:rPr>
              <a:t> </a:t>
            </a:r>
            <a:r>
              <a:rPr lang="en-US" sz="1600" i="0">
                <a:solidFill>
                  <a:srgbClr val="202124"/>
                </a:solidFill>
                <a:effectLst/>
                <a:latin typeface="Calibri"/>
                <a:cs typeface="Calibri"/>
              </a:rPr>
              <a:t>a recursive DNS server will not accept responses from an authoritative DNS that fall outside the scope of authority (bailiwick) of the authoritative server</a:t>
            </a:r>
            <a:r>
              <a:rPr lang="en-US" sz="1600" b="0" i="0">
                <a:solidFill>
                  <a:srgbClr val="202124"/>
                </a:solidFill>
                <a:effectLst/>
                <a:latin typeface="Calibri"/>
                <a:cs typeface="Calibri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highlight>
                <a:srgbClr val="FFFF00"/>
              </a:highlight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1D1C29"/>
                </a:solidFill>
                <a:effectLst/>
                <a:latin typeface="Calibri"/>
                <a:cs typeface="Calibri"/>
              </a:rPr>
              <a:t>use </a:t>
            </a:r>
            <a:r>
              <a:rPr lang="en-US" sz="1600" b="1" i="0" u="none" strike="noStrike">
                <a:solidFill>
                  <a:srgbClr val="1D1C29"/>
                </a:solidFill>
                <a:effectLst/>
                <a:latin typeface="Calibri"/>
                <a:cs typeface="Calibri"/>
              </a:rPr>
              <a:t>web </a:t>
            </a:r>
            <a:r>
              <a:rPr lang="en-US" sz="1600" b="1">
                <a:solidFill>
                  <a:srgbClr val="1D1C29"/>
                </a:solidFill>
                <a:latin typeface="Calibri"/>
                <a:cs typeface="Calibri"/>
              </a:rPr>
              <a:t>browsers </a:t>
            </a:r>
            <a:r>
              <a:rPr lang="en-US" sz="1600">
                <a:solidFill>
                  <a:srgbClr val="1D1C29"/>
                </a:solidFill>
                <a:latin typeface="Calibri"/>
                <a:cs typeface="Calibri"/>
              </a:rPr>
              <a:t>that </a:t>
            </a:r>
            <a:r>
              <a:rPr lang="en-US" sz="1600" b="0" i="0" u="none" strike="noStrike">
                <a:solidFill>
                  <a:srgbClr val="1D1C29"/>
                </a:solidFill>
                <a:effectLst/>
                <a:latin typeface="Calibri"/>
                <a:cs typeface="Calibri"/>
              </a:rPr>
              <a:t>enforce HTTPS connections by using </a:t>
            </a:r>
            <a:r>
              <a:rPr lang="en-US" sz="1600" b="1" i="0" u="none" strike="noStrike">
                <a:solidFill>
                  <a:srgbClr val="1D1C29"/>
                </a:solidFill>
                <a:effectLst/>
                <a:highlight>
                  <a:srgbClr val="FFFF00"/>
                </a:highlight>
                <a:latin typeface="Calibri"/>
                <a:cs typeface="Calibri"/>
              </a:rPr>
              <a:t>HSTS</a:t>
            </a:r>
            <a:r>
              <a:rPr lang="en-US" sz="1600" b="0" i="0" u="none" strike="noStrike">
                <a:solidFill>
                  <a:srgbClr val="1D1C29"/>
                </a:solidFill>
                <a:effectLst/>
                <a:latin typeface="Calibri"/>
                <a:cs typeface="Calibri"/>
              </a:rPr>
              <a:t> (</a:t>
            </a:r>
            <a:r>
              <a:rPr lang="en-US" sz="1600" i="0">
                <a:solidFill>
                  <a:srgbClr val="1D1C29"/>
                </a:solidFill>
                <a:effectLst/>
                <a:latin typeface="Calibri"/>
                <a:cs typeface="Calibri"/>
              </a:rPr>
              <a:t>HTTP Strict Transport Security</a:t>
            </a:r>
            <a:r>
              <a:rPr lang="en-US" sz="1600" b="0" i="0" u="none" strike="noStrike">
                <a:solidFill>
                  <a:srgbClr val="1D1C29"/>
                </a:solidFill>
                <a:effectLst/>
                <a:latin typeface="Calibri"/>
                <a:cs typeface="Calibri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0" i="0" u="none" strike="noStrike">
              <a:solidFill>
                <a:srgbClr val="1D1C29"/>
              </a:solidFill>
              <a:effectLst/>
              <a:latin typeface="Calibri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1D1C29"/>
                </a:solidFill>
                <a:effectLst/>
                <a:latin typeface="Calibri"/>
                <a:cs typeface="Calibri"/>
              </a:rPr>
              <a:t>use </a:t>
            </a:r>
            <a:r>
              <a:rPr lang="en-US" sz="1600" b="1" i="0">
                <a:solidFill>
                  <a:srgbClr val="1D1C29"/>
                </a:solidFill>
                <a:effectLst/>
                <a:highlight>
                  <a:srgbClr val="FFFF00"/>
                </a:highlight>
                <a:latin typeface="Calibri"/>
                <a:cs typeface="Calibri"/>
              </a:rPr>
              <a:t>a trusted VPN</a:t>
            </a:r>
            <a:r>
              <a:rPr lang="en-US" sz="1600" b="0" i="0">
                <a:solidFill>
                  <a:srgbClr val="1D1C29"/>
                </a:solidFill>
                <a:effectLst/>
                <a:latin typeface="Calibri"/>
                <a:cs typeface="Calibri"/>
              </a:rPr>
              <a:t>, where the DNS cache is configured on the VPN side and not on the local router</a:t>
            </a:r>
            <a:endParaRPr lang="en-US" sz="1600">
              <a:latin typeface="Calibri"/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latin typeface="+mn-lt"/>
              <a:cs typeface="Calibri"/>
            </a:endParaRPr>
          </a:p>
          <a:p>
            <a:endParaRPr lang="ro-RO" sz="1400"/>
          </a:p>
        </p:txBody>
      </p:sp>
    </p:spTree>
    <p:extLst>
      <p:ext uri="{BB962C8B-B14F-4D97-AF65-F5344CB8AC3E}">
        <p14:creationId xmlns:p14="http://schemas.microsoft.com/office/powerpoint/2010/main" val="391662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530086" y="295315"/>
            <a:ext cx="7740326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>
              <a:lnSpc>
                <a:spcPct val="100000"/>
              </a:lnSpc>
              <a:buClr>
                <a:schemeClr val="lt1"/>
              </a:buClr>
              <a:buSzPts val="5200"/>
            </a:pPr>
            <a:r>
              <a:rPr lang="en-US" sz="2700">
                <a:solidFill>
                  <a:schemeClr val="accent1"/>
                </a:solidFill>
                <a:sym typeface="Montserrat Black"/>
              </a:rPr>
              <a:t>CONCLUSIONS</a:t>
            </a:r>
          </a:p>
        </p:txBody>
      </p:sp>
      <p:graphicFrame>
        <p:nvGraphicFramePr>
          <p:cNvPr id="449" name="TextBox 1">
            <a:extLst>
              <a:ext uri="{FF2B5EF4-FFF2-40B4-BE49-F238E27FC236}">
                <a16:creationId xmlns:a16="http://schemas.microsoft.com/office/drawing/2014/main" id="{A7CB7189-AD7C-46FE-2880-995B29376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362153"/>
              </p:ext>
            </p:extLst>
          </p:nvPr>
        </p:nvGraphicFramePr>
        <p:xfrm>
          <a:off x="587829" y="914400"/>
          <a:ext cx="7336971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411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9E197C3-89AC-C6F9-BFF2-419273313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771" y="2004611"/>
            <a:ext cx="4644000" cy="1416000"/>
          </a:xfrm>
        </p:spPr>
        <p:txBody>
          <a:bodyPr/>
          <a:lstStyle/>
          <a:p>
            <a:r>
              <a:rPr lang="en-US"/>
              <a:t>Do you have any questions?</a:t>
            </a:r>
            <a:endParaRPr lang="ro-R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0AF1BD-8CAA-6A48-2020-5F9622C6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771" y="941275"/>
            <a:ext cx="4644000" cy="815700"/>
          </a:xfrm>
        </p:spPr>
        <p:txBody>
          <a:bodyPr/>
          <a:lstStyle/>
          <a:p>
            <a:r>
              <a:rPr lang="en-US"/>
              <a:t>THANK YOU!</a:t>
            </a:r>
            <a:endParaRPr lang="ro-RO"/>
          </a:p>
        </p:txBody>
      </p:sp>
      <p:pic>
        <p:nvPicPr>
          <p:cNvPr id="3074" name="Picture 2" descr="Check Yo DNS - Chemistry Cat - quickmeme">
            <a:extLst>
              <a:ext uri="{FF2B5EF4-FFF2-40B4-BE49-F238E27FC236}">
                <a16:creationId xmlns:a16="http://schemas.microsoft.com/office/drawing/2014/main" id="{93FF3240-16C9-6CF7-7F47-5098E88E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13" y="941275"/>
            <a:ext cx="18573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58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/>
          <p:nvPr/>
        </p:nvSpPr>
        <p:spPr>
          <a:xfrm>
            <a:off x="720000" y="1171900"/>
            <a:ext cx="810000" cy="5544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/>
          </p:nvPr>
        </p:nvSpPr>
        <p:spPr>
          <a:xfrm>
            <a:off x="1521066" y="1116735"/>
            <a:ext cx="5897595" cy="554100"/>
          </a:xfrm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DNS CACHE POISONING?</a:t>
            </a:r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01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</a:rPr>
              <a:t>Why is important? Problems…</a:t>
            </a:r>
            <a:endParaRPr lang="en-US">
              <a:latin typeface="Calibri"/>
            </a:endParaRPr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ATTACKS</a:t>
            </a:r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indent="0"/>
            <a:r>
              <a:rPr lang="ro-RO" err="1">
                <a:latin typeface="Calibri"/>
              </a:rPr>
              <a:t>Forging</a:t>
            </a:r>
            <a:r>
              <a:rPr lang="en-US">
                <a:latin typeface="Calibri"/>
              </a:rPr>
              <a:t> Attacks</a:t>
            </a:r>
            <a:r>
              <a:rPr lang="ro-RO">
                <a:latin typeface="Calibri"/>
              </a:rPr>
              <a:t> </a:t>
            </a:r>
            <a:r>
              <a:rPr lang="en-US">
                <a:latin typeface="Calibri"/>
              </a:rPr>
              <a:t>&amp; Defragmentation Attacks</a:t>
            </a:r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0000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PROOF  OF CONCEPT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indent="0">
              <a:buSzPts val="1100"/>
            </a:pPr>
            <a:r>
              <a:rPr lang="en">
                <a:latin typeface="Calibri"/>
              </a:rPr>
              <a:t>Show implementation &amp; demo </a:t>
            </a:r>
            <a:endParaRPr lang="en-US">
              <a:latin typeface="Calibri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9"/>
          </p:nvPr>
        </p:nvSpPr>
        <p:spPr>
          <a:xfrm>
            <a:off x="649603" y="153247"/>
            <a:ext cx="7704000" cy="6768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 defTabSz="914400">
              <a:spcBef>
                <a:spcPct val="0"/>
              </a:spcBef>
              <a:buClr>
                <a:schemeClr val="lt1"/>
              </a:buClr>
              <a:buSzPts val="5200"/>
            </a:pPr>
            <a:r>
              <a:rPr lang="en-US" sz="2700">
                <a:solidFill>
                  <a:schemeClr val="accent1"/>
                </a:solidFill>
                <a:sym typeface="Montserrat Black"/>
              </a:rPr>
              <a:t>OVERVIEW</a:t>
            </a:r>
            <a:endParaRPr lang="ro-RO" sz="2700">
              <a:solidFill>
                <a:schemeClr val="accent1"/>
              </a:solidFill>
              <a:sym typeface="Montserrat Black"/>
            </a:endParaRPr>
          </a:p>
        </p:txBody>
      </p:sp>
      <p:sp>
        <p:nvSpPr>
          <p:cNvPr id="348" name="Google Shape;348;p36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" name="Google Shape;337;p36">
            <a:extLst>
              <a:ext uri="{FF2B5EF4-FFF2-40B4-BE49-F238E27FC236}">
                <a16:creationId xmlns:a16="http://schemas.microsoft.com/office/drawing/2014/main" id="{2E4D75BD-8126-8D59-9D69-C9DE18B2E5BC}"/>
              </a:ext>
            </a:extLst>
          </p:cNvPr>
          <p:cNvSpPr/>
          <p:nvPr/>
        </p:nvSpPr>
        <p:spPr>
          <a:xfrm>
            <a:off x="1384772" y="2089865"/>
            <a:ext cx="810000" cy="5544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1355703" y="2102635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02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" name="Google Shape;337;p36">
            <a:extLst>
              <a:ext uri="{FF2B5EF4-FFF2-40B4-BE49-F238E27FC236}">
                <a16:creationId xmlns:a16="http://schemas.microsoft.com/office/drawing/2014/main" id="{7B8ED4A0-5021-F5A5-7728-3499D3A688BC}"/>
              </a:ext>
            </a:extLst>
          </p:cNvPr>
          <p:cNvSpPr/>
          <p:nvPr/>
        </p:nvSpPr>
        <p:spPr>
          <a:xfrm>
            <a:off x="2126125" y="2886166"/>
            <a:ext cx="810000" cy="5544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7;p36">
            <a:extLst>
              <a:ext uri="{FF2B5EF4-FFF2-40B4-BE49-F238E27FC236}">
                <a16:creationId xmlns:a16="http://schemas.microsoft.com/office/drawing/2014/main" id="{63A73CD7-DC70-E323-D260-0E0F2966D1F6}"/>
              </a:ext>
            </a:extLst>
          </p:cNvPr>
          <p:cNvSpPr/>
          <p:nvPr/>
        </p:nvSpPr>
        <p:spPr>
          <a:xfrm>
            <a:off x="2876333" y="3743690"/>
            <a:ext cx="810000" cy="554400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 txBox="1">
            <a:spLocks noGrp="1"/>
          </p:cNvSpPr>
          <p:nvPr>
            <p:ph type="title" idx="14"/>
          </p:nvPr>
        </p:nvSpPr>
        <p:spPr>
          <a:xfrm>
            <a:off x="2898328" y="3794440"/>
            <a:ext cx="8097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04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title" idx="7"/>
          </p:nvPr>
        </p:nvSpPr>
        <p:spPr>
          <a:xfrm>
            <a:off x="2126125" y="2899086"/>
            <a:ext cx="809700" cy="5541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03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6" name="Google Shape;699;p43">
            <a:extLst>
              <a:ext uri="{FF2B5EF4-FFF2-40B4-BE49-F238E27FC236}">
                <a16:creationId xmlns:a16="http://schemas.microsoft.com/office/drawing/2014/main" id="{CF5C03EA-8919-CC75-2D22-FC3CBA1995CA}"/>
              </a:ext>
            </a:extLst>
          </p:cNvPr>
          <p:cNvGrpSpPr/>
          <p:nvPr/>
        </p:nvGrpSpPr>
        <p:grpSpPr>
          <a:xfrm>
            <a:off x="7044200" y="76211"/>
            <a:ext cx="2023619" cy="1907631"/>
            <a:chOff x="7044200" y="76211"/>
            <a:chExt cx="2023619" cy="1907631"/>
          </a:xfrm>
        </p:grpSpPr>
        <p:sp>
          <p:nvSpPr>
            <p:cNvPr id="7" name="Google Shape;700;p43">
              <a:extLst>
                <a:ext uri="{FF2B5EF4-FFF2-40B4-BE49-F238E27FC236}">
                  <a16:creationId xmlns:a16="http://schemas.microsoft.com/office/drawing/2014/main" id="{C57FAE4B-6BFB-E2AC-72E2-392D0C47F532}"/>
                </a:ext>
              </a:extLst>
            </p:cNvPr>
            <p:cNvSpPr/>
            <p:nvPr/>
          </p:nvSpPr>
          <p:spPr>
            <a:xfrm flipH="1">
              <a:off x="8374848" y="76211"/>
              <a:ext cx="692971" cy="693467"/>
            </a:xfrm>
            <a:custGeom>
              <a:avLst/>
              <a:gdLst/>
              <a:ahLst/>
              <a:cxnLst/>
              <a:rect l="l" t="t" r="r" b="b"/>
              <a:pathLst>
                <a:path w="9786" h="9793" extrusionOk="0">
                  <a:moveTo>
                    <a:pt x="4894" y="1765"/>
                  </a:moveTo>
                  <a:cubicBezTo>
                    <a:pt x="6621" y="1765"/>
                    <a:pt x="8022" y="3165"/>
                    <a:pt x="8022" y="4895"/>
                  </a:cubicBezTo>
                  <a:cubicBezTo>
                    <a:pt x="8022" y="6624"/>
                    <a:pt x="6621" y="8022"/>
                    <a:pt x="4894" y="8022"/>
                  </a:cubicBezTo>
                  <a:cubicBezTo>
                    <a:pt x="3166" y="8022"/>
                    <a:pt x="1765" y="6622"/>
                    <a:pt x="1765" y="4895"/>
                  </a:cubicBezTo>
                  <a:cubicBezTo>
                    <a:pt x="1765" y="3166"/>
                    <a:pt x="3166" y="1765"/>
                    <a:pt x="4894" y="1765"/>
                  </a:cubicBezTo>
                  <a:close/>
                  <a:moveTo>
                    <a:pt x="4892" y="1"/>
                  </a:moveTo>
                  <a:cubicBezTo>
                    <a:pt x="4529" y="1"/>
                    <a:pt x="4234" y="297"/>
                    <a:pt x="4234" y="660"/>
                  </a:cubicBezTo>
                  <a:cubicBezTo>
                    <a:pt x="4234" y="691"/>
                    <a:pt x="4247" y="714"/>
                    <a:pt x="4250" y="746"/>
                  </a:cubicBezTo>
                  <a:cubicBezTo>
                    <a:pt x="3571" y="850"/>
                    <a:pt x="2943" y="1117"/>
                    <a:pt x="2413" y="1506"/>
                  </a:cubicBezTo>
                  <a:cubicBezTo>
                    <a:pt x="2395" y="1483"/>
                    <a:pt x="2387" y="1454"/>
                    <a:pt x="2365" y="1434"/>
                  </a:cubicBezTo>
                  <a:cubicBezTo>
                    <a:pt x="2236" y="1305"/>
                    <a:pt x="2067" y="1241"/>
                    <a:pt x="1898" y="1241"/>
                  </a:cubicBezTo>
                  <a:cubicBezTo>
                    <a:pt x="1729" y="1241"/>
                    <a:pt x="1560" y="1305"/>
                    <a:pt x="1432" y="1434"/>
                  </a:cubicBezTo>
                  <a:cubicBezTo>
                    <a:pt x="1175" y="1691"/>
                    <a:pt x="1175" y="2110"/>
                    <a:pt x="1432" y="2366"/>
                  </a:cubicBezTo>
                  <a:cubicBezTo>
                    <a:pt x="1453" y="2390"/>
                    <a:pt x="1480" y="2398"/>
                    <a:pt x="1503" y="2416"/>
                  </a:cubicBezTo>
                  <a:cubicBezTo>
                    <a:pt x="1113" y="2947"/>
                    <a:pt x="847" y="3570"/>
                    <a:pt x="743" y="4253"/>
                  </a:cubicBezTo>
                  <a:cubicBezTo>
                    <a:pt x="714" y="4249"/>
                    <a:pt x="688" y="4235"/>
                    <a:pt x="660" y="4235"/>
                  </a:cubicBezTo>
                  <a:cubicBezTo>
                    <a:pt x="297" y="4235"/>
                    <a:pt x="1" y="4532"/>
                    <a:pt x="1" y="4896"/>
                  </a:cubicBezTo>
                  <a:cubicBezTo>
                    <a:pt x="1" y="5260"/>
                    <a:pt x="298" y="5555"/>
                    <a:pt x="660" y="5555"/>
                  </a:cubicBezTo>
                  <a:cubicBezTo>
                    <a:pt x="690" y="5555"/>
                    <a:pt x="716" y="5543"/>
                    <a:pt x="743" y="5539"/>
                  </a:cubicBezTo>
                  <a:cubicBezTo>
                    <a:pt x="847" y="6218"/>
                    <a:pt x="1114" y="6843"/>
                    <a:pt x="1503" y="7376"/>
                  </a:cubicBezTo>
                  <a:cubicBezTo>
                    <a:pt x="1482" y="7392"/>
                    <a:pt x="1454" y="7402"/>
                    <a:pt x="1432" y="7424"/>
                  </a:cubicBezTo>
                  <a:cubicBezTo>
                    <a:pt x="1175" y="7680"/>
                    <a:pt x="1175" y="8101"/>
                    <a:pt x="1432" y="8357"/>
                  </a:cubicBezTo>
                  <a:cubicBezTo>
                    <a:pt x="1560" y="8485"/>
                    <a:pt x="1729" y="8550"/>
                    <a:pt x="1898" y="8550"/>
                  </a:cubicBezTo>
                  <a:cubicBezTo>
                    <a:pt x="2067" y="8550"/>
                    <a:pt x="2236" y="8485"/>
                    <a:pt x="2365" y="8357"/>
                  </a:cubicBezTo>
                  <a:cubicBezTo>
                    <a:pt x="2386" y="8336"/>
                    <a:pt x="2395" y="8307"/>
                    <a:pt x="2413" y="8285"/>
                  </a:cubicBezTo>
                  <a:cubicBezTo>
                    <a:pt x="2943" y="8676"/>
                    <a:pt x="3571" y="8940"/>
                    <a:pt x="4250" y="9046"/>
                  </a:cubicBezTo>
                  <a:cubicBezTo>
                    <a:pt x="4247" y="9075"/>
                    <a:pt x="4234" y="9101"/>
                    <a:pt x="4234" y="9131"/>
                  </a:cubicBezTo>
                  <a:cubicBezTo>
                    <a:pt x="4234" y="9494"/>
                    <a:pt x="4529" y="9792"/>
                    <a:pt x="4892" y="9792"/>
                  </a:cubicBezTo>
                  <a:cubicBezTo>
                    <a:pt x="5255" y="9792"/>
                    <a:pt x="5551" y="9494"/>
                    <a:pt x="5551" y="9131"/>
                  </a:cubicBezTo>
                  <a:cubicBezTo>
                    <a:pt x="5551" y="9101"/>
                    <a:pt x="5538" y="9075"/>
                    <a:pt x="5535" y="9046"/>
                  </a:cubicBezTo>
                  <a:cubicBezTo>
                    <a:pt x="6214" y="8940"/>
                    <a:pt x="6839" y="8676"/>
                    <a:pt x="7372" y="8285"/>
                  </a:cubicBezTo>
                  <a:cubicBezTo>
                    <a:pt x="7391" y="8309"/>
                    <a:pt x="7399" y="8336"/>
                    <a:pt x="7420" y="8357"/>
                  </a:cubicBezTo>
                  <a:cubicBezTo>
                    <a:pt x="7548" y="8485"/>
                    <a:pt x="7717" y="8550"/>
                    <a:pt x="7886" y="8550"/>
                  </a:cubicBezTo>
                  <a:cubicBezTo>
                    <a:pt x="8055" y="8550"/>
                    <a:pt x="8225" y="8485"/>
                    <a:pt x="8353" y="8357"/>
                  </a:cubicBezTo>
                  <a:cubicBezTo>
                    <a:pt x="8610" y="8101"/>
                    <a:pt x="8610" y="7680"/>
                    <a:pt x="8353" y="7424"/>
                  </a:cubicBezTo>
                  <a:cubicBezTo>
                    <a:pt x="8331" y="7403"/>
                    <a:pt x="8303" y="7392"/>
                    <a:pt x="8281" y="7376"/>
                  </a:cubicBezTo>
                  <a:cubicBezTo>
                    <a:pt x="8670" y="6843"/>
                    <a:pt x="8936" y="6220"/>
                    <a:pt x="9040" y="5539"/>
                  </a:cubicBezTo>
                  <a:cubicBezTo>
                    <a:pt x="9070" y="5542"/>
                    <a:pt x="9096" y="5555"/>
                    <a:pt x="9127" y="5555"/>
                  </a:cubicBezTo>
                  <a:cubicBezTo>
                    <a:pt x="9490" y="5555"/>
                    <a:pt x="9785" y="5260"/>
                    <a:pt x="9785" y="4896"/>
                  </a:cubicBezTo>
                  <a:cubicBezTo>
                    <a:pt x="9785" y="4532"/>
                    <a:pt x="9490" y="4235"/>
                    <a:pt x="9127" y="4235"/>
                  </a:cubicBezTo>
                  <a:cubicBezTo>
                    <a:pt x="9096" y="4235"/>
                    <a:pt x="9070" y="4249"/>
                    <a:pt x="9040" y="4253"/>
                  </a:cubicBezTo>
                  <a:cubicBezTo>
                    <a:pt x="8936" y="3573"/>
                    <a:pt x="8670" y="2947"/>
                    <a:pt x="8281" y="2416"/>
                  </a:cubicBezTo>
                  <a:cubicBezTo>
                    <a:pt x="8303" y="2398"/>
                    <a:pt x="8331" y="2390"/>
                    <a:pt x="8353" y="2366"/>
                  </a:cubicBezTo>
                  <a:cubicBezTo>
                    <a:pt x="8610" y="2110"/>
                    <a:pt x="8610" y="1691"/>
                    <a:pt x="8353" y="1434"/>
                  </a:cubicBezTo>
                  <a:cubicBezTo>
                    <a:pt x="8225" y="1305"/>
                    <a:pt x="8055" y="1241"/>
                    <a:pt x="7886" y="1241"/>
                  </a:cubicBezTo>
                  <a:cubicBezTo>
                    <a:pt x="7717" y="1241"/>
                    <a:pt x="7548" y="1305"/>
                    <a:pt x="7420" y="1434"/>
                  </a:cubicBezTo>
                  <a:cubicBezTo>
                    <a:pt x="7399" y="1454"/>
                    <a:pt x="7391" y="1484"/>
                    <a:pt x="7372" y="1506"/>
                  </a:cubicBezTo>
                  <a:cubicBezTo>
                    <a:pt x="6840" y="1117"/>
                    <a:pt x="6214" y="850"/>
                    <a:pt x="5535" y="746"/>
                  </a:cubicBezTo>
                  <a:cubicBezTo>
                    <a:pt x="5538" y="716"/>
                    <a:pt x="5551" y="691"/>
                    <a:pt x="5551" y="660"/>
                  </a:cubicBezTo>
                  <a:cubicBezTo>
                    <a:pt x="5551" y="297"/>
                    <a:pt x="5255" y="1"/>
                    <a:pt x="4892" y="1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" name="Google Shape;701;p43">
              <a:extLst>
                <a:ext uri="{FF2B5EF4-FFF2-40B4-BE49-F238E27FC236}">
                  <a16:creationId xmlns:a16="http://schemas.microsoft.com/office/drawing/2014/main" id="{CE51D267-E43E-EF19-6E99-E127E288B0DE}"/>
                </a:ext>
              </a:extLst>
            </p:cNvPr>
            <p:cNvGrpSpPr/>
            <p:nvPr/>
          </p:nvGrpSpPr>
          <p:grpSpPr>
            <a:xfrm>
              <a:off x="7418027" y="228595"/>
              <a:ext cx="1497384" cy="1264312"/>
              <a:chOff x="5949750" y="3656175"/>
              <a:chExt cx="668475" cy="564425"/>
            </a:xfrm>
          </p:grpSpPr>
          <p:sp>
            <p:nvSpPr>
              <p:cNvPr id="12" name="Google Shape;702;p43">
                <a:extLst>
                  <a:ext uri="{FF2B5EF4-FFF2-40B4-BE49-F238E27FC236}">
                    <a16:creationId xmlns:a16="http://schemas.microsoft.com/office/drawing/2014/main" id="{48333411-7F3D-9653-4022-BAA317C44657}"/>
                  </a:ext>
                </a:extLst>
              </p:cNvPr>
              <p:cNvSpPr/>
              <p:nvPr/>
            </p:nvSpPr>
            <p:spPr>
              <a:xfrm>
                <a:off x="5955325" y="3664675"/>
                <a:ext cx="640225" cy="555925"/>
              </a:xfrm>
              <a:custGeom>
                <a:avLst/>
                <a:gdLst/>
                <a:ahLst/>
                <a:cxnLst/>
                <a:rect l="l" t="t" r="r" b="b"/>
                <a:pathLst>
                  <a:path w="25609" h="22237" extrusionOk="0">
                    <a:moveTo>
                      <a:pt x="12805" y="0"/>
                    </a:moveTo>
                    <a:cubicBezTo>
                      <a:pt x="11896" y="720"/>
                      <a:pt x="8489" y="3183"/>
                      <a:pt x="4208" y="3253"/>
                    </a:cubicBezTo>
                    <a:cubicBezTo>
                      <a:pt x="4208" y="3253"/>
                      <a:pt x="0" y="17535"/>
                      <a:pt x="12805" y="22237"/>
                    </a:cubicBezTo>
                    <a:cubicBezTo>
                      <a:pt x="25609" y="17535"/>
                      <a:pt x="21401" y="3253"/>
                      <a:pt x="21401" y="3253"/>
                    </a:cubicBezTo>
                    <a:cubicBezTo>
                      <a:pt x="17118" y="3183"/>
                      <a:pt x="13713" y="723"/>
                      <a:pt x="12805" y="0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703;p43">
                <a:extLst>
                  <a:ext uri="{FF2B5EF4-FFF2-40B4-BE49-F238E27FC236}">
                    <a16:creationId xmlns:a16="http://schemas.microsoft.com/office/drawing/2014/main" id="{D5825125-5ED9-9D7D-50EB-A4E4E4305277}"/>
                  </a:ext>
                </a:extLst>
              </p:cNvPr>
              <p:cNvSpPr/>
              <p:nvPr/>
            </p:nvSpPr>
            <p:spPr>
              <a:xfrm>
                <a:off x="5984325" y="3685325"/>
                <a:ext cx="582250" cy="513025"/>
              </a:xfrm>
              <a:custGeom>
                <a:avLst/>
                <a:gdLst/>
                <a:ahLst/>
                <a:cxnLst/>
                <a:rect l="l" t="t" r="r" b="b"/>
                <a:pathLst>
                  <a:path w="23290" h="20521" extrusionOk="0">
                    <a:moveTo>
                      <a:pt x="11643" y="764"/>
                    </a:moveTo>
                    <a:cubicBezTo>
                      <a:pt x="12681" y="1551"/>
                      <a:pt x="15527" y="3442"/>
                      <a:pt x="19072" y="3576"/>
                    </a:cubicBezTo>
                    <a:cubicBezTo>
                      <a:pt x="19480" y="5223"/>
                      <a:pt x="21749" y="16087"/>
                      <a:pt x="11643" y="19880"/>
                    </a:cubicBezTo>
                    <a:cubicBezTo>
                      <a:pt x="7095" y="18174"/>
                      <a:pt x="4468" y="14901"/>
                      <a:pt x="3834" y="10149"/>
                    </a:cubicBezTo>
                    <a:cubicBezTo>
                      <a:pt x="3426" y="7079"/>
                      <a:pt x="4024" y="4339"/>
                      <a:pt x="4215" y="3576"/>
                    </a:cubicBezTo>
                    <a:cubicBezTo>
                      <a:pt x="7761" y="3442"/>
                      <a:pt x="10608" y="1551"/>
                      <a:pt x="11643" y="764"/>
                    </a:cubicBezTo>
                    <a:close/>
                    <a:moveTo>
                      <a:pt x="11645" y="0"/>
                    </a:moveTo>
                    <a:lnTo>
                      <a:pt x="11459" y="149"/>
                    </a:lnTo>
                    <a:cubicBezTo>
                      <a:pt x="10641" y="797"/>
                      <a:pt x="7686" y="2922"/>
                      <a:pt x="3979" y="2982"/>
                    </a:cubicBezTo>
                    <a:lnTo>
                      <a:pt x="3759" y="2986"/>
                    </a:lnTo>
                    <a:lnTo>
                      <a:pt x="3696" y="3197"/>
                    </a:lnTo>
                    <a:cubicBezTo>
                      <a:pt x="3657" y="3326"/>
                      <a:pt x="1" y="16242"/>
                      <a:pt x="11542" y="20482"/>
                    </a:cubicBezTo>
                    <a:lnTo>
                      <a:pt x="11645" y="20520"/>
                    </a:lnTo>
                    <a:lnTo>
                      <a:pt x="11748" y="20482"/>
                    </a:lnTo>
                    <a:cubicBezTo>
                      <a:pt x="23289" y="16242"/>
                      <a:pt x="19633" y="3326"/>
                      <a:pt x="19594" y="3197"/>
                    </a:cubicBezTo>
                    <a:lnTo>
                      <a:pt x="19532" y="2986"/>
                    </a:lnTo>
                    <a:lnTo>
                      <a:pt x="19311" y="2982"/>
                    </a:lnTo>
                    <a:cubicBezTo>
                      <a:pt x="15605" y="2922"/>
                      <a:pt x="12650" y="797"/>
                      <a:pt x="11832" y="149"/>
                    </a:cubicBezTo>
                    <a:lnTo>
                      <a:pt x="11645" y="0"/>
                    </a:ln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704;p43">
                <a:extLst>
                  <a:ext uri="{FF2B5EF4-FFF2-40B4-BE49-F238E27FC236}">
                    <a16:creationId xmlns:a16="http://schemas.microsoft.com/office/drawing/2014/main" id="{F745224F-B9F0-991D-D2B5-4EE554E96F14}"/>
                  </a:ext>
                </a:extLst>
              </p:cNvPr>
              <p:cNvSpPr/>
              <p:nvPr/>
            </p:nvSpPr>
            <p:spPr>
              <a:xfrm>
                <a:off x="6162875" y="3837925"/>
                <a:ext cx="235475" cy="184700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7388" extrusionOk="0">
                    <a:moveTo>
                      <a:pt x="8378" y="0"/>
                    </a:moveTo>
                    <a:lnTo>
                      <a:pt x="3544" y="5535"/>
                    </a:lnTo>
                    <a:lnTo>
                      <a:pt x="802" y="3577"/>
                    </a:lnTo>
                    <a:lnTo>
                      <a:pt x="0" y="4703"/>
                    </a:lnTo>
                    <a:lnTo>
                      <a:pt x="3761" y="7387"/>
                    </a:lnTo>
                    <a:lnTo>
                      <a:pt x="9418" y="908"/>
                    </a:lnTo>
                    <a:lnTo>
                      <a:pt x="8378" y="0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705;p43">
                <a:extLst>
                  <a:ext uri="{FF2B5EF4-FFF2-40B4-BE49-F238E27FC236}">
                    <a16:creationId xmlns:a16="http://schemas.microsoft.com/office/drawing/2014/main" id="{48DD8163-0DBC-61E8-DECC-4936E133AB79}"/>
                  </a:ext>
                </a:extLst>
              </p:cNvPr>
              <p:cNvSpPr/>
              <p:nvPr/>
            </p:nvSpPr>
            <p:spPr>
              <a:xfrm>
                <a:off x="6360950" y="3678950"/>
                <a:ext cx="193650" cy="176475"/>
              </a:xfrm>
              <a:custGeom>
                <a:avLst/>
                <a:gdLst/>
                <a:ahLst/>
                <a:cxnLst/>
                <a:rect l="l" t="t" r="r" b="b"/>
                <a:pathLst>
                  <a:path w="7746" h="7059" extrusionOk="0">
                    <a:moveTo>
                      <a:pt x="3873" y="800"/>
                    </a:moveTo>
                    <a:cubicBezTo>
                      <a:pt x="4572" y="800"/>
                      <a:pt x="5270" y="1066"/>
                      <a:pt x="5803" y="1598"/>
                    </a:cubicBezTo>
                    <a:cubicBezTo>
                      <a:pt x="6868" y="2665"/>
                      <a:pt x="6868" y="4394"/>
                      <a:pt x="5803" y="5458"/>
                    </a:cubicBezTo>
                    <a:cubicBezTo>
                      <a:pt x="5270" y="5991"/>
                      <a:pt x="4572" y="6257"/>
                      <a:pt x="3873" y="6257"/>
                    </a:cubicBezTo>
                    <a:cubicBezTo>
                      <a:pt x="3175" y="6257"/>
                      <a:pt x="2477" y="5991"/>
                      <a:pt x="1944" y="5458"/>
                    </a:cubicBezTo>
                    <a:cubicBezTo>
                      <a:pt x="879" y="4394"/>
                      <a:pt x="879" y="2665"/>
                      <a:pt x="1944" y="1598"/>
                    </a:cubicBezTo>
                    <a:cubicBezTo>
                      <a:pt x="2477" y="1066"/>
                      <a:pt x="3175" y="800"/>
                      <a:pt x="3873" y="800"/>
                    </a:cubicBezTo>
                    <a:close/>
                    <a:moveTo>
                      <a:pt x="3873" y="0"/>
                    </a:moveTo>
                    <a:cubicBezTo>
                      <a:pt x="2970" y="0"/>
                      <a:pt x="2066" y="344"/>
                      <a:pt x="1378" y="1033"/>
                    </a:cubicBezTo>
                    <a:cubicBezTo>
                      <a:pt x="0" y="2413"/>
                      <a:pt x="0" y="4646"/>
                      <a:pt x="1378" y="6023"/>
                    </a:cubicBezTo>
                    <a:cubicBezTo>
                      <a:pt x="2066" y="6713"/>
                      <a:pt x="2970" y="7058"/>
                      <a:pt x="3873" y="7058"/>
                    </a:cubicBezTo>
                    <a:cubicBezTo>
                      <a:pt x="4776" y="7058"/>
                      <a:pt x="5679" y="6713"/>
                      <a:pt x="6368" y="6023"/>
                    </a:cubicBezTo>
                    <a:cubicBezTo>
                      <a:pt x="7745" y="4646"/>
                      <a:pt x="7745" y="2413"/>
                      <a:pt x="6368" y="1033"/>
                    </a:cubicBezTo>
                    <a:cubicBezTo>
                      <a:pt x="5679" y="344"/>
                      <a:pt x="4776" y="0"/>
                      <a:pt x="3873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706;p43">
                <a:extLst>
                  <a:ext uri="{FF2B5EF4-FFF2-40B4-BE49-F238E27FC236}">
                    <a16:creationId xmlns:a16="http://schemas.microsoft.com/office/drawing/2014/main" id="{F0832E88-566C-C406-9A75-39DD6E2EA039}"/>
                  </a:ext>
                </a:extLst>
              </p:cNvPr>
              <p:cNvSpPr/>
              <p:nvPr/>
            </p:nvSpPr>
            <p:spPr>
              <a:xfrm>
                <a:off x="6382925" y="3698925"/>
                <a:ext cx="149725" cy="136450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5458" extrusionOk="0">
                    <a:moveTo>
                      <a:pt x="2994" y="1"/>
                    </a:moveTo>
                    <a:cubicBezTo>
                      <a:pt x="2296" y="1"/>
                      <a:pt x="1598" y="267"/>
                      <a:pt x="1065" y="799"/>
                    </a:cubicBezTo>
                    <a:cubicBezTo>
                      <a:pt x="0" y="1866"/>
                      <a:pt x="0" y="3595"/>
                      <a:pt x="1065" y="4659"/>
                    </a:cubicBezTo>
                    <a:cubicBezTo>
                      <a:pt x="1598" y="5192"/>
                      <a:pt x="2296" y="5458"/>
                      <a:pt x="2994" y="5458"/>
                    </a:cubicBezTo>
                    <a:cubicBezTo>
                      <a:pt x="3693" y="5458"/>
                      <a:pt x="4391" y="5192"/>
                      <a:pt x="4924" y="4659"/>
                    </a:cubicBezTo>
                    <a:cubicBezTo>
                      <a:pt x="5989" y="3595"/>
                      <a:pt x="5989" y="1866"/>
                      <a:pt x="4924" y="799"/>
                    </a:cubicBezTo>
                    <a:cubicBezTo>
                      <a:pt x="4391" y="267"/>
                      <a:pt x="3693" y="1"/>
                      <a:pt x="29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707;p43">
                <a:extLst>
                  <a:ext uri="{FF2B5EF4-FFF2-40B4-BE49-F238E27FC236}">
                    <a16:creationId xmlns:a16="http://schemas.microsoft.com/office/drawing/2014/main" id="{F4D07B46-E13D-86F5-072B-012504BA5E1E}"/>
                  </a:ext>
                </a:extLst>
              </p:cNvPr>
              <p:cNvSpPr/>
              <p:nvPr/>
            </p:nvSpPr>
            <p:spPr>
              <a:xfrm>
                <a:off x="6498325" y="3807700"/>
                <a:ext cx="11990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4798" extrusionOk="0">
                    <a:moveTo>
                      <a:pt x="615" y="1"/>
                    </a:moveTo>
                    <a:lnTo>
                      <a:pt x="0" y="616"/>
                    </a:lnTo>
                    <a:lnTo>
                      <a:pt x="4181" y="4798"/>
                    </a:lnTo>
                    <a:lnTo>
                      <a:pt x="4796" y="4183"/>
                    </a:lnTo>
                    <a:lnTo>
                      <a:pt x="615" y="1"/>
                    </a:ln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708;p43">
                <a:extLst>
                  <a:ext uri="{FF2B5EF4-FFF2-40B4-BE49-F238E27FC236}">
                    <a16:creationId xmlns:a16="http://schemas.microsoft.com/office/drawing/2014/main" id="{52098D4C-035E-BCE4-74F7-FE3C96150A96}"/>
                  </a:ext>
                </a:extLst>
              </p:cNvPr>
              <p:cNvSpPr/>
              <p:nvPr/>
            </p:nvSpPr>
            <p:spPr>
              <a:xfrm>
                <a:off x="6587450" y="3896925"/>
                <a:ext cx="30775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229" extrusionOk="0">
                    <a:moveTo>
                      <a:pt x="616" y="0"/>
                    </a:moveTo>
                    <a:lnTo>
                      <a:pt x="1" y="615"/>
                    </a:lnTo>
                    <a:lnTo>
                      <a:pt x="616" y="1229"/>
                    </a:lnTo>
                    <a:lnTo>
                      <a:pt x="1231" y="614"/>
                    </a:lnTo>
                    <a:lnTo>
                      <a:pt x="616" y="0"/>
                    </a:ln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09;p43">
                <a:extLst>
                  <a:ext uri="{FF2B5EF4-FFF2-40B4-BE49-F238E27FC236}">
                    <a16:creationId xmlns:a16="http://schemas.microsoft.com/office/drawing/2014/main" id="{A8487346-48E4-561B-EBD1-D1AA4CA5CEB7}"/>
                  </a:ext>
                </a:extLst>
              </p:cNvPr>
              <p:cNvSpPr/>
              <p:nvPr/>
            </p:nvSpPr>
            <p:spPr>
              <a:xfrm>
                <a:off x="6007625" y="4051950"/>
                <a:ext cx="1341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5365" h="5171" extrusionOk="0">
                    <a:moveTo>
                      <a:pt x="809" y="0"/>
                    </a:moveTo>
                    <a:cubicBezTo>
                      <a:pt x="363" y="0"/>
                      <a:pt x="0" y="364"/>
                      <a:pt x="0" y="808"/>
                    </a:cubicBezTo>
                    <a:lnTo>
                      <a:pt x="0" y="3288"/>
                    </a:lnTo>
                    <a:cubicBezTo>
                      <a:pt x="0" y="3733"/>
                      <a:pt x="363" y="4097"/>
                      <a:pt x="809" y="4097"/>
                    </a:cubicBezTo>
                    <a:lnTo>
                      <a:pt x="2499" y="4097"/>
                    </a:lnTo>
                    <a:lnTo>
                      <a:pt x="3487" y="5171"/>
                    </a:lnTo>
                    <a:lnTo>
                      <a:pt x="3487" y="4097"/>
                    </a:lnTo>
                    <a:lnTo>
                      <a:pt x="4556" y="4097"/>
                    </a:lnTo>
                    <a:cubicBezTo>
                      <a:pt x="5001" y="4097"/>
                      <a:pt x="5365" y="3733"/>
                      <a:pt x="5365" y="3288"/>
                    </a:cubicBezTo>
                    <a:lnTo>
                      <a:pt x="5365" y="808"/>
                    </a:lnTo>
                    <a:cubicBezTo>
                      <a:pt x="5365" y="364"/>
                      <a:pt x="5001" y="0"/>
                      <a:pt x="4558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710;p43">
                <a:extLst>
                  <a:ext uri="{FF2B5EF4-FFF2-40B4-BE49-F238E27FC236}">
                    <a16:creationId xmlns:a16="http://schemas.microsoft.com/office/drawing/2014/main" id="{E443A262-9A8B-B1CC-01A6-80B780767F6D}"/>
                  </a:ext>
                </a:extLst>
              </p:cNvPr>
              <p:cNvSpPr/>
              <p:nvPr/>
            </p:nvSpPr>
            <p:spPr>
              <a:xfrm>
                <a:off x="6037325" y="4096300"/>
                <a:ext cx="1635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54" extrusionOk="0">
                    <a:moveTo>
                      <a:pt x="327" y="1"/>
                    </a:moveTo>
                    <a:cubicBezTo>
                      <a:pt x="146" y="1"/>
                      <a:pt x="0" y="147"/>
                      <a:pt x="0" y="327"/>
                    </a:cubicBezTo>
                    <a:cubicBezTo>
                      <a:pt x="0" y="508"/>
                      <a:pt x="146" y="654"/>
                      <a:pt x="327" y="654"/>
                    </a:cubicBezTo>
                    <a:cubicBezTo>
                      <a:pt x="507" y="654"/>
                      <a:pt x="653" y="507"/>
                      <a:pt x="653" y="327"/>
                    </a:cubicBezTo>
                    <a:cubicBezTo>
                      <a:pt x="653" y="147"/>
                      <a:pt x="507" y="1"/>
                      <a:pt x="3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711;p43">
                <a:extLst>
                  <a:ext uri="{FF2B5EF4-FFF2-40B4-BE49-F238E27FC236}">
                    <a16:creationId xmlns:a16="http://schemas.microsoft.com/office/drawing/2014/main" id="{8B68CD92-71B0-C361-9698-2512C7D49410}"/>
                  </a:ext>
                </a:extLst>
              </p:cNvPr>
              <p:cNvSpPr/>
              <p:nvPr/>
            </p:nvSpPr>
            <p:spPr>
              <a:xfrm>
                <a:off x="6066500" y="4096300"/>
                <a:ext cx="16350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54" extrusionOk="0">
                    <a:moveTo>
                      <a:pt x="327" y="1"/>
                    </a:moveTo>
                    <a:cubicBezTo>
                      <a:pt x="146" y="1"/>
                      <a:pt x="0" y="147"/>
                      <a:pt x="0" y="327"/>
                    </a:cubicBezTo>
                    <a:cubicBezTo>
                      <a:pt x="0" y="508"/>
                      <a:pt x="146" y="654"/>
                      <a:pt x="327" y="654"/>
                    </a:cubicBezTo>
                    <a:cubicBezTo>
                      <a:pt x="509" y="654"/>
                      <a:pt x="654" y="507"/>
                      <a:pt x="654" y="327"/>
                    </a:cubicBezTo>
                    <a:cubicBezTo>
                      <a:pt x="654" y="147"/>
                      <a:pt x="509" y="1"/>
                      <a:pt x="3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712;p43">
                <a:extLst>
                  <a:ext uri="{FF2B5EF4-FFF2-40B4-BE49-F238E27FC236}">
                    <a16:creationId xmlns:a16="http://schemas.microsoft.com/office/drawing/2014/main" id="{245F5F64-35E1-C78F-080E-F5B6C2268067}"/>
                  </a:ext>
                </a:extLst>
              </p:cNvPr>
              <p:cNvSpPr/>
              <p:nvPr/>
            </p:nvSpPr>
            <p:spPr>
              <a:xfrm>
                <a:off x="6095700" y="4096300"/>
                <a:ext cx="163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54" extrusionOk="0">
                    <a:moveTo>
                      <a:pt x="327" y="1"/>
                    </a:moveTo>
                    <a:cubicBezTo>
                      <a:pt x="145" y="1"/>
                      <a:pt x="1" y="147"/>
                      <a:pt x="1" y="327"/>
                    </a:cubicBezTo>
                    <a:cubicBezTo>
                      <a:pt x="1" y="508"/>
                      <a:pt x="145" y="654"/>
                      <a:pt x="327" y="654"/>
                    </a:cubicBezTo>
                    <a:cubicBezTo>
                      <a:pt x="508" y="654"/>
                      <a:pt x="654" y="507"/>
                      <a:pt x="654" y="327"/>
                    </a:cubicBezTo>
                    <a:cubicBezTo>
                      <a:pt x="654" y="147"/>
                      <a:pt x="508" y="1"/>
                      <a:pt x="3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713;p43">
                <a:extLst>
                  <a:ext uri="{FF2B5EF4-FFF2-40B4-BE49-F238E27FC236}">
                    <a16:creationId xmlns:a16="http://schemas.microsoft.com/office/drawing/2014/main" id="{0093D45C-64CD-12D8-7FA4-D9F981AFB339}"/>
                  </a:ext>
                </a:extLst>
              </p:cNvPr>
              <p:cNvSpPr/>
              <p:nvPr/>
            </p:nvSpPr>
            <p:spPr>
              <a:xfrm>
                <a:off x="6087125" y="4154300"/>
                <a:ext cx="77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076" extrusionOk="0">
                    <a:moveTo>
                      <a:pt x="0" y="1"/>
                    </a:moveTo>
                    <a:lnTo>
                      <a:pt x="0" y="743"/>
                    </a:lnTo>
                    <a:lnTo>
                      <a:pt x="308" y="1076"/>
                    </a:ln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EC6F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714;p43">
                <a:extLst>
                  <a:ext uri="{FF2B5EF4-FFF2-40B4-BE49-F238E27FC236}">
                    <a16:creationId xmlns:a16="http://schemas.microsoft.com/office/drawing/2014/main" id="{252F315A-66BF-8698-187F-30138DF0FFFA}"/>
                  </a:ext>
                </a:extLst>
              </p:cNvPr>
              <p:cNvSpPr/>
              <p:nvPr/>
            </p:nvSpPr>
            <p:spPr>
              <a:xfrm>
                <a:off x="6113875" y="4051950"/>
                <a:ext cx="27925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098" extrusionOk="0">
                    <a:moveTo>
                      <a:pt x="0" y="0"/>
                    </a:moveTo>
                    <a:cubicBezTo>
                      <a:pt x="445" y="0"/>
                      <a:pt x="809" y="364"/>
                      <a:pt x="809" y="808"/>
                    </a:cubicBezTo>
                    <a:lnTo>
                      <a:pt x="809" y="3288"/>
                    </a:lnTo>
                    <a:cubicBezTo>
                      <a:pt x="809" y="3733"/>
                      <a:pt x="445" y="4097"/>
                      <a:pt x="0" y="4097"/>
                    </a:cubicBezTo>
                    <a:lnTo>
                      <a:pt x="308" y="4097"/>
                    </a:lnTo>
                    <a:cubicBezTo>
                      <a:pt x="753" y="4097"/>
                      <a:pt x="1116" y="3733"/>
                      <a:pt x="1116" y="3288"/>
                    </a:cubicBezTo>
                    <a:lnTo>
                      <a:pt x="1116" y="808"/>
                    </a:lnTo>
                    <a:cubicBezTo>
                      <a:pt x="1115" y="364"/>
                      <a:pt x="751" y="0"/>
                      <a:pt x="308" y="0"/>
                    </a:cubicBezTo>
                    <a:close/>
                  </a:path>
                </a:pathLst>
              </a:custGeom>
              <a:solidFill>
                <a:srgbClr val="EC6F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15;p43">
                <a:extLst>
                  <a:ext uri="{FF2B5EF4-FFF2-40B4-BE49-F238E27FC236}">
                    <a16:creationId xmlns:a16="http://schemas.microsoft.com/office/drawing/2014/main" id="{8594FDC8-B79D-851D-732A-E9021DBB7DC2}"/>
                  </a:ext>
                </a:extLst>
              </p:cNvPr>
              <p:cNvSpPr/>
              <p:nvPr/>
            </p:nvSpPr>
            <p:spPr>
              <a:xfrm>
                <a:off x="6389525" y="4008225"/>
                <a:ext cx="174975" cy="174900"/>
              </a:xfrm>
              <a:custGeom>
                <a:avLst/>
                <a:gdLst/>
                <a:ahLst/>
                <a:cxnLst/>
                <a:rect l="l" t="t" r="r" b="b"/>
                <a:pathLst>
                  <a:path w="6999" h="6996" extrusionOk="0">
                    <a:moveTo>
                      <a:pt x="3498" y="0"/>
                    </a:moveTo>
                    <a:cubicBezTo>
                      <a:pt x="1567" y="0"/>
                      <a:pt x="0" y="1566"/>
                      <a:pt x="0" y="3498"/>
                    </a:cubicBezTo>
                    <a:cubicBezTo>
                      <a:pt x="0" y="5430"/>
                      <a:pt x="1566" y="6996"/>
                      <a:pt x="3498" y="6996"/>
                    </a:cubicBezTo>
                    <a:cubicBezTo>
                      <a:pt x="5431" y="6996"/>
                      <a:pt x="6998" y="5430"/>
                      <a:pt x="6998" y="3498"/>
                    </a:cubicBezTo>
                    <a:cubicBezTo>
                      <a:pt x="6998" y="1567"/>
                      <a:pt x="5430" y="0"/>
                      <a:pt x="3498" y="0"/>
                    </a:cubicBez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16;p43">
                <a:extLst>
                  <a:ext uri="{FF2B5EF4-FFF2-40B4-BE49-F238E27FC236}">
                    <a16:creationId xmlns:a16="http://schemas.microsoft.com/office/drawing/2014/main" id="{2F967D48-25DF-A7B1-A0D0-0BEF5E98B126}"/>
                  </a:ext>
                </a:extLst>
              </p:cNvPr>
              <p:cNvSpPr/>
              <p:nvPr/>
            </p:nvSpPr>
            <p:spPr>
              <a:xfrm>
                <a:off x="6415225" y="4033900"/>
                <a:ext cx="123500" cy="123550"/>
              </a:xfrm>
              <a:custGeom>
                <a:avLst/>
                <a:gdLst/>
                <a:ahLst/>
                <a:cxnLst/>
                <a:rect l="l" t="t" r="r" b="b"/>
                <a:pathLst>
                  <a:path w="4940" h="4942" extrusionOk="0">
                    <a:moveTo>
                      <a:pt x="2470" y="1"/>
                    </a:moveTo>
                    <a:cubicBezTo>
                      <a:pt x="1105" y="1"/>
                      <a:pt x="1" y="1106"/>
                      <a:pt x="1" y="2471"/>
                    </a:cubicBezTo>
                    <a:cubicBezTo>
                      <a:pt x="1" y="3835"/>
                      <a:pt x="1107" y="4941"/>
                      <a:pt x="2470" y="4941"/>
                    </a:cubicBezTo>
                    <a:cubicBezTo>
                      <a:pt x="3834" y="4941"/>
                      <a:pt x="4940" y="3834"/>
                      <a:pt x="4940" y="2471"/>
                    </a:cubicBezTo>
                    <a:cubicBezTo>
                      <a:pt x="4940" y="1108"/>
                      <a:pt x="3834" y="3"/>
                      <a:pt x="2470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17;p43">
                <a:extLst>
                  <a:ext uri="{FF2B5EF4-FFF2-40B4-BE49-F238E27FC236}">
                    <a16:creationId xmlns:a16="http://schemas.microsoft.com/office/drawing/2014/main" id="{FB09C453-0BDE-33CC-A63C-AC13CFBA8680}"/>
                  </a:ext>
                </a:extLst>
              </p:cNvPr>
              <p:cNvSpPr/>
              <p:nvPr/>
            </p:nvSpPr>
            <p:spPr>
              <a:xfrm>
                <a:off x="6473175" y="4033975"/>
                <a:ext cx="65600" cy="12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4940" extrusionOk="0">
                    <a:moveTo>
                      <a:pt x="154" y="0"/>
                    </a:moveTo>
                    <a:cubicBezTo>
                      <a:pt x="103" y="0"/>
                      <a:pt x="52" y="5"/>
                      <a:pt x="1" y="8"/>
                    </a:cubicBezTo>
                    <a:cubicBezTo>
                      <a:pt x="1292" y="89"/>
                      <a:pt x="2316" y="1159"/>
                      <a:pt x="2316" y="2469"/>
                    </a:cubicBezTo>
                    <a:cubicBezTo>
                      <a:pt x="2316" y="3781"/>
                      <a:pt x="1292" y="4851"/>
                      <a:pt x="1" y="4932"/>
                    </a:cubicBezTo>
                    <a:cubicBezTo>
                      <a:pt x="52" y="4934"/>
                      <a:pt x="103" y="4939"/>
                      <a:pt x="154" y="4939"/>
                    </a:cubicBezTo>
                    <a:cubicBezTo>
                      <a:pt x="1519" y="4939"/>
                      <a:pt x="2623" y="3834"/>
                      <a:pt x="2623" y="2469"/>
                    </a:cubicBezTo>
                    <a:cubicBezTo>
                      <a:pt x="2623" y="1105"/>
                      <a:pt x="1516" y="0"/>
                      <a:pt x="154" y="0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718;p43">
                <a:extLst>
                  <a:ext uri="{FF2B5EF4-FFF2-40B4-BE49-F238E27FC236}">
                    <a16:creationId xmlns:a16="http://schemas.microsoft.com/office/drawing/2014/main" id="{02BDB3ED-5D09-F04B-11AB-4EED04A06D75}"/>
                  </a:ext>
                </a:extLst>
              </p:cNvPr>
              <p:cNvSpPr/>
              <p:nvPr/>
            </p:nvSpPr>
            <p:spPr>
              <a:xfrm>
                <a:off x="6441500" y="4072600"/>
                <a:ext cx="72550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1943" extrusionOk="0">
                    <a:moveTo>
                      <a:pt x="2674" y="0"/>
                    </a:moveTo>
                    <a:lnTo>
                      <a:pt x="970" y="1490"/>
                    </a:lnTo>
                    <a:lnTo>
                      <a:pt x="223" y="858"/>
                    </a:lnTo>
                    <a:lnTo>
                      <a:pt x="1" y="1119"/>
                    </a:lnTo>
                    <a:lnTo>
                      <a:pt x="976" y="1943"/>
                    </a:lnTo>
                    <a:lnTo>
                      <a:pt x="2901" y="261"/>
                    </a:lnTo>
                    <a:lnTo>
                      <a:pt x="2674" y="0"/>
                    </a:ln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719;p43">
                <a:extLst>
                  <a:ext uri="{FF2B5EF4-FFF2-40B4-BE49-F238E27FC236}">
                    <a16:creationId xmlns:a16="http://schemas.microsoft.com/office/drawing/2014/main" id="{F53FFB4C-C9B2-7ADF-5F14-38618FB7EBEC}"/>
                  </a:ext>
                </a:extLst>
              </p:cNvPr>
              <p:cNvSpPr/>
              <p:nvPr/>
            </p:nvSpPr>
            <p:spPr>
              <a:xfrm>
                <a:off x="5974575" y="3656175"/>
                <a:ext cx="110200" cy="108350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4334" extrusionOk="0">
                    <a:moveTo>
                      <a:pt x="2514" y="569"/>
                    </a:moveTo>
                    <a:cubicBezTo>
                      <a:pt x="3243" y="569"/>
                      <a:pt x="3839" y="1163"/>
                      <a:pt x="3839" y="1895"/>
                    </a:cubicBezTo>
                    <a:lnTo>
                      <a:pt x="3839" y="2437"/>
                    </a:lnTo>
                    <a:cubicBezTo>
                      <a:pt x="3839" y="3169"/>
                      <a:pt x="3245" y="3765"/>
                      <a:pt x="2514" y="3765"/>
                    </a:cubicBezTo>
                    <a:lnTo>
                      <a:pt x="1899" y="3765"/>
                    </a:lnTo>
                    <a:cubicBezTo>
                      <a:pt x="1166" y="3765"/>
                      <a:pt x="570" y="3170"/>
                      <a:pt x="570" y="2437"/>
                    </a:cubicBezTo>
                    <a:lnTo>
                      <a:pt x="570" y="1895"/>
                    </a:lnTo>
                    <a:cubicBezTo>
                      <a:pt x="570" y="1165"/>
                      <a:pt x="1166" y="569"/>
                      <a:pt x="1899" y="569"/>
                    </a:cubicBezTo>
                    <a:close/>
                    <a:moveTo>
                      <a:pt x="1896" y="0"/>
                    </a:moveTo>
                    <a:cubicBezTo>
                      <a:pt x="851" y="0"/>
                      <a:pt x="0" y="849"/>
                      <a:pt x="0" y="1895"/>
                    </a:cubicBezTo>
                    <a:lnTo>
                      <a:pt x="0" y="2437"/>
                    </a:lnTo>
                    <a:cubicBezTo>
                      <a:pt x="0" y="3484"/>
                      <a:pt x="851" y="4334"/>
                      <a:pt x="1896" y="4334"/>
                    </a:cubicBezTo>
                    <a:lnTo>
                      <a:pt x="2511" y="4334"/>
                    </a:lnTo>
                    <a:cubicBezTo>
                      <a:pt x="3558" y="4334"/>
                      <a:pt x="4408" y="3484"/>
                      <a:pt x="4408" y="2437"/>
                    </a:cubicBezTo>
                    <a:lnTo>
                      <a:pt x="4408" y="1895"/>
                    </a:lnTo>
                    <a:cubicBezTo>
                      <a:pt x="4408" y="851"/>
                      <a:pt x="3558" y="0"/>
                      <a:pt x="2511" y="0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720;p43">
                <a:extLst>
                  <a:ext uri="{FF2B5EF4-FFF2-40B4-BE49-F238E27FC236}">
                    <a16:creationId xmlns:a16="http://schemas.microsoft.com/office/drawing/2014/main" id="{961FF12E-2E52-AF0C-AD9D-EFD05E24EE48}"/>
                  </a:ext>
                </a:extLst>
              </p:cNvPr>
              <p:cNvSpPr/>
              <p:nvPr/>
            </p:nvSpPr>
            <p:spPr>
              <a:xfrm>
                <a:off x="5949750" y="3718325"/>
                <a:ext cx="159900" cy="159875"/>
              </a:xfrm>
              <a:custGeom>
                <a:avLst/>
                <a:gdLst/>
                <a:ahLst/>
                <a:cxnLst/>
                <a:rect l="l" t="t" r="r" b="b"/>
                <a:pathLst>
                  <a:path w="6396" h="6395" extrusionOk="0">
                    <a:moveTo>
                      <a:pt x="1861" y="0"/>
                    </a:moveTo>
                    <a:cubicBezTo>
                      <a:pt x="837" y="0"/>
                      <a:pt x="0" y="838"/>
                      <a:pt x="0" y="1859"/>
                    </a:cubicBezTo>
                    <a:lnTo>
                      <a:pt x="0" y="4535"/>
                    </a:lnTo>
                    <a:cubicBezTo>
                      <a:pt x="0" y="5559"/>
                      <a:pt x="838" y="6395"/>
                      <a:pt x="1861" y="6395"/>
                    </a:cubicBezTo>
                    <a:lnTo>
                      <a:pt x="4536" y="6395"/>
                    </a:lnTo>
                    <a:cubicBezTo>
                      <a:pt x="5559" y="6395"/>
                      <a:pt x="6396" y="5559"/>
                      <a:pt x="6396" y="4535"/>
                    </a:cubicBezTo>
                    <a:lnTo>
                      <a:pt x="6396" y="1859"/>
                    </a:lnTo>
                    <a:cubicBezTo>
                      <a:pt x="6396" y="835"/>
                      <a:pt x="5559" y="0"/>
                      <a:pt x="4536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721;p43">
                <a:extLst>
                  <a:ext uri="{FF2B5EF4-FFF2-40B4-BE49-F238E27FC236}">
                    <a16:creationId xmlns:a16="http://schemas.microsoft.com/office/drawing/2014/main" id="{A2D97D42-4A3E-745E-A7BC-F68E7BB04188}"/>
                  </a:ext>
                </a:extLst>
              </p:cNvPr>
              <p:cNvSpPr/>
              <p:nvPr/>
            </p:nvSpPr>
            <p:spPr>
              <a:xfrm>
                <a:off x="5959800" y="3728400"/>
                <a:ext cx="1498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93" extrusionOk="0">
                    <a:moveTo>
                      <a:pt x="5284" y="1"/>
                    </a:moveTo>
                    <a:lnTo>
                      <a:pt x="5284" y="1"/>
                    </a:lnTo>
                    <a:cubicBezTo>
                      <a:pt x="5535" y="317"/>
                      <a:pt x="5687" y="717"/>
                      <a:pt x="5687" y="1150"/>
                    </a:cubicBezTo>
                    <a:lnTo>
                      <a:pt x="5687" y="3826"/>
                    </a:lnTo>
                    <a:cubicBezTo>
                      <a:pt x="5687" y="4850"/>
                      <a:pt x="4850" y="5685"/>
                      <a:pt x="3826" y="5685"/>
                    </a:cubicBezTo>
                    <a:lnTo>
                      <a:pt x="1151" y="5685"/>
                    </a:lnTo>
                    <a:cubicBezTo>
                      <a:pt x="717" y="5685"/>
                      <a:pt x="318" y="5535"/>
                      <a:pt x="1" y="5284"/>
                    </a:cubicBezTo>
                    <a:lnTo>
                      <a:pt x="1" y="5284"/>
                    </a:lnTo>
                    <a:cubicBezTo>
                      <a:pt x="341" y="5715"/>
                      <a:pt x="867" y="5993"/>
                      <a:pt x="1456" y="5993"/>
                    </a:cubicBezTo>
                    <a:lnTo>
                      <a:pt x="4132" y="5993"/>
                    </a:lnTo>
                    <a:cubicBezTo>
                      <a:pt x="5156" y="5993"/>
                      <a:pt x="5991" y="5157"/>
                      <a:pt x="5991" y="4134"/>
                    </a:cubicBezTo>
                    <a:lnTo>
                      <a:pt x="5991" y="1457"/>
                    </a:lnTo>
                    <a:cubicBezTo>
                      <a:pt x="5994" y="867"/>
                      <a:pt x="5715" y="341"/>
                      <a:pt x="5284" y="1"/>
                    </a:cubicBezTo>
                    <a:close/>
                  </a:path>
                </a:pathLst>
              </a:custGeom>
              <a:solidFill>
                <a:srgbClr val="EC6F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722;p43">
                <a:extLst>
                  <a:ext uri="{FF2B5EF4-FFF2-40B4-BE49-F238E27FC236}">
                    <a16:creationId xmlns:a16="http://schemas.microsoft.com/office/drawing/2014/main" id="{D7A74C5A-E3AE-2E96-D93E-F69E8AAFBBC2}"/>
                  </a:ext>
                </a:extLst>
              </p:cNvPr>
              <p:cNvSpPr/>
              <p:nvPr/>
            </p:nvSpPr>
            <p:spPr>
              <a:xfrm>
                <a:off x="6005700" y="3755950"/>
                <a:ext cx="47975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3782" extrusionOk="0">
                    <a:moveTo>
                      <a:pt x="959" y="0"/>
                    </a:moveTo>
                    <a:cubicBezTo>
                      <a:pt x="430" y="0"/>
                      <a:pt x="1" y="430"/>
                      <a:pt x="1" y="960"/>
                    </a:cubicBezTo>
                    <a:cubicBezTo>
                      <a:pt x="1" y="1339"/>
                      <a:pt x="222" y="1665"/>
                      <a:pt x="542" y="1820"/>
                    </a:cubicBezTo>
                    <a:lnTo>
                      <a:pt x="66" y="3619"/>
                    </a:lnTo>
                    <a:cubicBezTo>
                      <a:pt x="48" y="3708"/>
                      <a:pt x="107" y="3781"/>
                      <a:pt x="199" y="3781"/>
                    </a:cubicBezTo>
                    <a:lnTo>
                      <a:pt x="1719" y="3781"/>
                    </a:lnTo>
                    <a:cubicBezTo>
                      <a:pt x="1810" y="3781"/>
                      <a:pt x="1871" y="3708"/>
                      <a:pt x="1851" y="3619"/>
                    </a:cubicBezTo>
                    <a:lnTo>
                      <a:pt x="1374" y="1820"/>
                    </a:lnTo>
                    <a:cubicBezTo>
                      <a:pt x="1696" y="1666"/>
                      <a:pt x="1918" y="1341"/>
                      <a:pt x="1918" y="960"/>
                    </a:cubicBezTo>
                    <a:cubicBezTo>
                      <a:pt x="1918" y="430"/>
                      <a:pt x="1489" y="0"/>
                      <a:pt x="959" y="0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" name="Google Shape;723;p43">
              <a:extLst>
                <a:ext uri="{FF2B5EF4-FFF2-40B4-BE49-F238E27FC236}">
                  <a16:creationId xmlns:a16="http://schemas.microsoft.com/office/drawing/2014/main" id="{40FAD8C1-85C4-F331-BBA7-CAF94AF1FEF7}"/>
                </a:ext>
              </a:extLst>
            </p:cNvPr>
            <p:cNvSpPr/>
            <p:nvPr/>
          </p:nvSpPr>
          <p:spPr>
            <a:xfrm>
              <a:off x="8497771" y="1604074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724;p43">
              <a:extLst>
                <a:ext uri="{FF2B5EF4-FFF2-40B4-BE49-F238E27FC236}">
                  <a16:creationId xmlns:a16="http://schemas.microsoft.com/office/drawing/2014/main" id="{C42E141A-6C01-B467-D393-CADAE5A514DE}"/>
                </a:ext>
              </a:extLst>
            </p:cNvPr>
            <p:cNvSpPr/>
            <p:nvPr/>
          </p:nvSpPr>
          <p:spPr>
            <a:xfrm>
              <a:off x="7044200" y="228600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725;p43">
              <a:extLst>
                <a:ext uri="{FF2B5EF4-FFF2-40B4-BE49-F238E27FC236}">
                  <a16:creationId xmlns:a16="http://schemas.microsoft.com/office/drawing/2014/main" id="{E86A69BB-BF0A-12A1-7CAB-F11015617637}"/>
                </a:ext>
              </a:extLst>
            </p:cNvPr>
            <p:cNvSpPr/>
            <p:nvPr/>
          </p:nvSpPr>
          <p:spPr>
            <a:xfrm>
              <a:off x="8879600" y="1416701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351;p36">
            <a:extLst>
              <a:ext uri="{FF2B5EF4-FFF2-40B4-BE49-F238E27FC236}">
                <a16:creationId xmlns:a16="http://schemas.microsoft.com/office/drawing/2014/main" id="{6C87A43C-EB49-B0D3-33C0-1E1DD172ED47}"/>
              </a:ext>
            </a:extLst>
          </p:cNvPr>
          <p:cNvGrpSpPr/>
          <p:nvPr/>
        </p:nvGrpSpPr>
        <p:grpSpPr>
          <a:xfrm>
            <a:off x="-304800" y="3302886"/>
            <a:ext cx="2526009" cy="2145420"/>
            <a:chOff x="-304800" y="3302886"/>
            <a:chExt cx="2526009" cy="2145420"/>
          </a:xfrm>
        </p:grpSpPr>
        <p:sp>
          <p:nvSpPr>
            <p:cNvPr id="63" name="Google Shape;352;p36">
              <a:extLst>
                <a:ext uri="{FF2B5EF4-FFF2-40B4-BE49-F238E27FC236}">
                  <a16:creationId xmlns:a16="http://schemas.microsoft.com/office/drawing/2014/main" id="{D9E1687B-5A31-1290-CDA3-A8AA24A7F9AE}"/>
                </a:ext>
              </a:extLst>
            </p:cNvPr>
            <p:cNvSpPr/>
            <p:nvPr/>
          </p:nvSpPr>
          <p:spPr>
            <a:xfrm flipH="1">
              <a:off x="-304800" y="4424570"/>
              <a:ext cx="1023524" cy="1023736"/>
            </a:xfrm>
            <a:custGeom>
              <a:avLst/>
              <a:gdLst/>
              <a:ahLst/>
              <a:cxnLst/>
              <a:rect l="l" t="t" r="r" b="b"/>
              <a:pathLst>
                <a:path w="14454" h="14457" extrusionOk="0">
                  <a:moveTo>
                    <a:pt x="7227" y="2340"/>
                  </a:moveTo>
                  <a:cubicBezTo>
                    <a:pt x="9925" y="2340"/>
                    <a:pt x="12114" y="4530"/>
                    <a:pt x="12114" y="7229"/>
                  </a:cubicBezTo>
                  <a:cubicBezTo>
                    <a:pt x="12115" y="9927"/>
                    <a:pt x="9926" y="12115"/>
                    <a:pt x="7227" y="12115"/>
                  </a:cubicBezTo>
                  <a:cubicBezTo>
                    <a:pt x="4528" y="12115"/>
                    <a:pt x="2338" y="9929"/>
                    <a:pt x="2338" y="7229"/>
                  </a:cubicBezTo>
                  <a:cubicBezTo>
                    <a:pt x="2338" y="4529"/>
                    <a:pt x="4527" y="2340"/>
                    <a:pt x="7227" y="2340"/>
                  </a:cubicBezTo>
                  <a:close/>
                  <a:moveTo>
                    <a:pt x="7228" y="0"/>
                  </a:moveTo>
                  <a:cubicBezTo>
                    <a:pt x="6692" y="0"/>
                    <a:pt x="6254" y="437"/>
                    <a:pt x="6254" y="974"/>
                  </a:cubicBezTo>
                  <a:cubicBezTo>
                    <a:pt x="6254" y="1018"/>
                    <a:pt x="6273" y="1056"/>
                    <a:pt x="6280" y="1099"/>
                  </a:cubicBezTo>
                  <a:cubicBezTo>
                    <a:pt x="5275" y="1255"/>
                    <a:pt x="4351" y="1647"/>
                    <a:pt x="3566" y="2223"/>
                  </a:cubicBezTo>
                  <a:cubicBezTo>
                    <a:pt x="3540" y="2189"/>
                    <a:pt x="3527" y="2148"/>
                    <a:pt x="3495" y="2118"/>
                  </a:cubicBezTo>
                  <a:cubicBezTo>
                    <a:pt x="3306" y="1929"/>
                    <a:pt x="3057" y="1834"/>
                    <a:pt x="2807" y="1834"/>
                  </a:cubicBezTo>
                  <a:cubicBezTo>
                    <a:pt x="2557" y="1834"/>
                    <a:pt x="2307" y="1929"/>
                    <a:pt x="2117" y="2118"/>
                  </a:cubicBezTo>
                  <a:cubicBezTo>
                    <a:pt x="1738" y="2496"/>
                    <a:pt x="1739" y="3118"/>
                    <a:pt x="2117" y="3496"/>
                  </a:cubicBezTo>
                  <a:cubicBezTo>
                    <a:pt x="2150" y="3528"/>
                    <a:pt x="2190" y="3538"/>
                    <a:pt x="2224" y="3566"/>
                  </a:cubicBezTo>
                  <a:cubicBezTo>
                    <a:pt x="1649" y="4351"/>
                    <a:pt x="1254" y="5275"/>
                    <a:pt x="1101" y="6278"/>
                  </a:cubicBezTo>
                  <a:cubicBezTo>
                    <a:pt x="1057" y="6271"/>
                    <a:pt x="1020" y="6255"/>
                    <a:pt x="975" y="6255"/>
                  </a:cubicBezTo>
                  <a:cubicBezTo>
                    <a:pt x="439" y="6255"/>
                    <a:pt x="1" y="6693"/>
                    <a:pt x="1" y="7229"/>
                  </a:cubicBezTo>
                  <a:cubicBezTo>
                    <a:pt x="1" y="7764"/>
                    <a:pt x="440" y="8203"/>
                    <a:pt x="975" y="8203"/>
                  </a:cubicBezTo>
                  <a:cubicBezTo>
                    <a:pt x="1020" y="8203"/>
                    <a:pt x="1057" y="8184"/>
                    <a:pt x="1101" y="8179"/>
                  </a:cubicBezTo>
                  <a:cubicBezTo>
                    <a:pt x="1254" y="9185"/>
                    <a:pt x="1649" y="10107"/>
                    <a:pt x="2224" y="10892"/>
                  </a:cubicBezTo>
                  <a:cubicBezTo>
                    <a:pt x="2190" y="10916"/>
                    <a:pt x="2149" y="10931"/>
                    <a:pt x="2117" y="10962"/>
                  </a:cubicBezTo>
                  <a:cubicBezTo>
                    <a:pt x="1739" y="11340"/>
                    <a:pt x="1738" y="11960"/>
                    <a:pt x="2117" y="12340"/>
                  </a:cubicBezTo>
                  <a:cubicBezTo>
                    <a:pt x="2306" y="12529"/>
                    <a:pt x="2556" y="12624"/>
                    <a:pt x="2806" y="12624"/>
                  </a:cubicBezTo>
                  <a:cubicBezTo>
                    <a:pt x="3056" y="12624"/>
                    <a:pt x="3306" y="12529"/>
                    <a:pt x="3495" y="12340"/>
                  </a:cubicBezTo>
                  <a:cubicBezTo>
                    <a:pt x="3527" y="12310"/>
                    <a:pt x="3540" y="12268"/>
                    <a:pt x="3566" y="12234"/>
                  </a:cubicBezTo>
                  <a:cubicBezTo>
                    <a:pt x="4351" y="12810"/>
                    <a:pt x="5275" y="13203"/>
                    <a:pt x="6280" y="13357"/>
                  </a:cubicBezTo>
                  <a:cubicBezTo>
                    <a:pt x="6275" y="13400"/>
                    <a:pt x="6254" y="13438"/>
                    <a:pt x="6254" y="13482"/>
                  </a:cubicBezTo>
                  <a:cubicBezTo>
                    <a:pt x="6254" y="14016"/>
                    <a:pt x="6692" y="14456"/>
                    <a:pt x="7228" y="14456"/>
                  </a:cubicBezTo>
                  <a:cubicBezTo>
                    <a:pt x="7765" y="14456"/>
                    <a:pt x="8203" y="14018"/>
                    <a:pt x="8203" y="13482"/>
                  </a:cubicBezTo>
                  <a:cubicBezTo>
                    <a:pt x="8203" y="13438"/>
                    <a:pt x="8184" y="13400"/>
                    <a:pt x="8177" y="13357"/>
                  </a:cubicBezTo>
                  <a:cubicBezTo>
                    <a:pt x="9183" y="13203"/>
                    <a:pt x="10105" y="12810"/>
                    <a:pt x="10891" y="12234"/>
                  </a:cubicBezTo>
                  <a:cubicBezTo>
                    <a:pt x="10917" y="12270"/>
                    <a:pt x="10931" y="12310"/>
                    <a:pt x="10961" y="12340"/>
                  </a:cubicBezTo>
                  <a:cubicBezTo>
                    <a:pt x="11150" y="12529"/>
                    <a:pt x="11400" y="12624"/>
                    <a:pt x="11650" y="12624"/>
                  </a:cubicBezTo>
                  <a:cubicBezTo>
                    <a:pt x="11899" y="12624"/>
                    <a:pt x="12148" y="12529"/>
                    <a:pt x="12337" y="12340"/>
                  </a:cubicBezTo>
                  <a:cubicBezTo>
                    <a:pt x="12717" y="11962"/>
                    <a:pt x="12717" y="11340"/>
                    <a:pt x="12337" y="10962"/>
                  </a:cubicBezTo>
                  <a:cubicBezTo>
                    <a:pt x="12307" y="10931"/>
                    <a:pt x="12266" y="10916"/>
                    <a:pt x="12232" y="10892"/>
                  </a:cubicBezTo>
                  <a:cubicBezTo>
                    <a:pt x="12807" y="10107"/>
                    <a:pt x="13200" y="9182"/>
                    <a:pt x="13355" y="8179"/>
                  </a:cubicBezTo>
                  <a:cubicBezTo>
                    <a:pt x="13398" y="8186"/>
                    <a:pt x="13436" y="8203"/>
                    <a:pt x="13480" y="8203"/>
                  </a:cubicBezTo>
                  <a:cubicBezTo>
                    <a:pt x="14015" y="8203"/>
                    <a:pt x="14454" y="7764"/>
                    <a:pt x="14454" y="7229"/>
                  </a:cubicBezTo>
                  <a:cubicBezTo>
                    <a:pt x="14454" y="6693"/>
                    <a:pt x="14015" y="6255"/>
                    <a:pt x="13480" y="6255"/>
                  </a:cubicBezTo>
                  <a:cubicBezTo>
                    <a:pt x="13436" y="6255"/>
                    <a:pt x="13398" y="6274"/>
                    <a:pt x="13355" y="6278"/>
                  </a:cubicBezTo>
                  <a:cubicBezTo>
                    <a:pt x="13199" y="5274"/>
                    <a:pt x="12807" y="4351"/>
                    <a:pt x="12232" y="3566"/>
                  </a:cubicBezTo>
                  <a:cubicBezTo>
                    <a:pt x="12266" y="3541"/>
                    <a:pt x="12307" y="3528"/>
                    <a:pt x="12337" y="3496"/>
                  </a:cubicBezTo>
                  <a:cubicBezTo>
                    <a:pt x="12717" y="3117"/>
                    <a:pt x="12717" y="2496"/>
                    <a:pt x="12337" y="2118"/>
                  </a:cubicBezTo>
                  <a:cubicBezTo>
                    <a:pt x="12148" y="1929"/>
                    <a:pt x="11899" y="1834"/>
                    <a:pt x="11650" y="1834"/>
                  </a:cubicBezTo>
                  <a:cubicBezTo>
                    <a:pt x="11400" y="1834"/>
                    <a:pt x="11150" y="1929"/>
                    <a:pt x="10961" y="2118"/>
                  </a:cubicBezTo>
                  <a:cubicBezTo>
                    <a:pt x="10929" y="2151"/>
                    <a:pt x="10917" y="2189"/>
                    <a:pt x="10891" y="2223"/>
                  </a:cubicBezTo>
                  <a:cubicBezTo>
                    <a:pt x="10105" y="1647"/>
                    <a:pt x="9183" y="1255"/>
                    <a:pt x="8177" y="1099"/>
                  </a:cubicBezTo>
                  <a:cubicBezTo>
                    <a:pt x="8184" y="1056"/>
                    <a:pt x="8203" y="1018"/>
                    <a:pt x="8203" y="974"/>
                  </a:cubicBezTo>
                  <a:cubicBezTo>
                    <a:pt x="8203" y="437"/>
                    <a:pt x="7765" y="0"/>
                    <a:pt x="7228" y="0"/>
                  </a:cubicBezTo>
                  <a:close/>
                </a:path>
              </a:pathLst>
            </a:custGeom>
            <a:solidFill>
              <a:srgbClr val="399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53;p36">
              <a:extLst>
                <a:ext uri="{FF2B5EF4-FFF2-40B4-BE49-F238E27FC236}">
                  <a16:creationId xmlns:a16="http://schemas.microsoft.com/office/drawing/2014/main" id="{786920B9-0244-DF72-7AF9-C161FB4A720F}"/>
                </a:ext>
              </a:extLst>
            </p:cNvPr>
            <p:cNvSpPr/>
            <p:nvPr/>
          </p:nvSpPr>
          <p:spPr>
            <a:xfrm flipH="1">
              <a:off x="297617" y="3302886"/>
              <a:ext cx="381821" cy="379767"/>
            </a:xfrm>
            <a:custGeom>
              <a:avLst/>
              <a:gdLst/>
              <a:ahLst/>
              <a:cxnLst/>
              <a:rect l="l" t="t" r="r" b="b"/>
              <a:pathLst>
                <a:path w="5392" h="5363" extrusionOk="0">
                  <a:moveTo>
                    <a:pt x="2695" y="1"/>
                  </a:moveTo>
                  <a:lnTo>
                    <a:pt x="2069" y="2069"/>
                  </a:lnTo>
                  <a:lnTo>
                    <a:pt x="1" y="2683"/>
                  </a:lnTo>
                  <a:lnTo>
                    <a:pt x="2069" y="3294"/>
                  </a:lnTo>
                  <a:lnTo>
                    <a:pt x="2695" y="5362"/>
                  </a:lnTo>
                  <a:lnTo>
                    <a:pt x="3323" y="3294"/>
                  </a:lnTo>
                  <a:lnTo>
                    <a:pt x="5391" y="2683"/>
                  </a:lnTo>
                  <a:lnTo>
                    <a:pt x="3323" y="2069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54;p36">
              <a:extLst>
                <a:ext uri="{FF2B5EF4-FFF2-40B4-BE49-F238E27FC236}">
                  <a16:creationId xmlns:a16="http://schemas.microsoft.com/office/drawing/2014/main" id="{9AA3D022-700F-ED5F-44EC-CD5781EB92E4}"/>
                </a:ext>
              </a:extLst>
            </p:cNvPr>
            <p:cNvSpPr/>
            <p:nvPr/>
          </p:nvSpPr>
          <p:spPr>
            <a:xfrm flipH="1">
              <a:off x="76203" y="3682662"/>
              <a:ext cx="221431" cy="220298"/>
            </a:xfrm>
            <a:custGeom>
              <a:avLst/>
              <a:gdLst/>
              <a:ahLst/>
              <a:cxnLst/>
              <a:rect l="l" t="t" r="r" b="b"/>
              <a:pathLst>
                <a:path w="3127" h="3111" extrusionOk="0">
                  <a:moveTo>
                    <a:pt x="1564" y="1"/>
                  </a:moveTo>
                  <a:lnTo>
                    <a:pt x="1199" y="1202"/>
                  </a:lnTo>
                  <a:lnTo>
                    <a:pt x="1" y="1556"/>
                  </a:lnTo>
                  <a:lnTo>
                    <a:pt x="1199" y="1912"/>
                  </a:lnTo>
                  <a:lnTo>
                    <a:pt x="1564" y="3110"/>
                  </a:lnTo>
                  <a:lnTo>
                    <a:pt x="1927" y="1912"/>
                  </a:lnTo>
                  <a:lnTo>
                    <a:pt x="3127" y="1556"/>
                  </a:lnTo>
                  <a:lnTo>
                    <a:pt x="1927" y="1202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55;p36">
              <a:extLst>
                <a:ext uri="{FF2B5EF4-FFF2-40B4-BE49-F238E27FC236}">
                  <a16:creationId xmlns:a16="http://schemas.microsoft.com/office/drawing/2014/main" id="{B0D9F8F4-653B-1217-9B5A-044818E8968E}"/>
                </a:ext>
              </a:extLst>
            </p:cNvPr>
            <p:cNvSpPr/>
            <p:nvPr/>
          </p:nvSpPr>
          <p:spPr>
            <a:xfrm flipH="1">
              <a:off x="2032990" y="4803737"/>
              <a:ext cx="188220" cy="187370"/>
            </a:xfrm>
            <a:custGeom>
              <a:avLst/>
              <a:gdLst/>
              <a:ahLst/>
              <a:cxnLst/>
              <a:rect l="l" t="t" r="r" b="b"/>
              <a:pathLst>
                <a:path w="2658" h="2646" extrusionOk="0">
                  <a:moveTo>
                    <a:pt x="1329" y="0"/>
                  </a:moveTo>
                  <a:lnTo>
                    <a:pt x="1020" y="1021"/>
                  </a:lnTo>
                  <a:lnTo>
                    <a:pt x="0" y="1322"/>
                  </a:lnTo>
                  <a:lnTo>
                    <a:pt x="1020" y="1625"/>
                  </a:lnTo>
                  <a:lnTo>
                    <a:pt x="1329" y="2645"/>
                  </a:lnTo>
                  <a:lnTo>
                    <a:pt x="1637" y="1625"/>
                  </a:lnTo>
                  <a:lnTo>
                    <a:pt x="2658" y="1322"/>
                  </a:lnTo>
                  <a:lnTo>
                    <a:pt x="1637" y="1021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005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56;p36">
              <a:extLst>
                <a:ext uri="{FF2B5EF4-FFF2-40B4-BE49-F238E27FC236}">
                  <a16:creationId xmlns:a16="http://schemas.microsoft.com/office/drawing/2014/main" id="{5BD51B41-7CDF-0E7A-4A5D-B9121D65DB72}"/>
                </a:ext>
              </a:extLst>
            </p:cNvPr>
            <p:cNvGrpSpPr/>
            <p:nvPr/>
          </p:nvGrpSpPr>
          <p:grpSpPr>
            <a:xfrm>
              <a:off x="152389" y="3544991"/>
              <a:ext cx="1804419" cy="1446116"/>
              <a:chOff x="1000664" y="3512341"/>
              <a:chExt cx="1804419" cy="1446116"/>
            </a:xfrm>
          </p:grpSpPr>
          <p:sp>
            <p:nvSpPr>
              <p:cNvPr id="324" name="Google Shape;357;p36">
                <a:extLst>
                  <a:ext uri="{FF2B5EF4-FFF2-40B4-BE49-F238E27FC236}">
                    <a16:creationId xmlns:a16="http://schemas.microsoft.com/office/drawing/2014/main" id="{18AA7E1B-7283-88EE-3009-D048AA9ECC16}"/>
                  </a:ext>
                </a:extLst>
              </p:cNvPr>
              <p:cNvSpPr/>
              <p:nvPr/>
            </p:nvSpPr>
            <p:spPr>
              <a:xfrm>
                <a:off x="1094142" y="3946510"/>
                <a:ext cx="1617416" cy="987006"/>
              </a:xfrm>
              <a:custGeom>
                <a:avLst/>
                <a:gdLst/>
                <a:ahLst/>
                <a:cxnLst/>
                <a:rect l="l" t="t" r="r" b="b"/>
                <a:pathLst>
                  <a:path w="27686" h="16895" extrusionOk="0">
                    <a:moveTo>
                      <a:pt x="867" y="0"/>
                    </a:moveTo>
                    <a:cubicBezTo>
                      <a:pt x="391" y="0"/>
                      <a:pt x="1" y="390"/>
                      <a:pt x="1" y="866"/>
                    </a:cubicBezTo>
                    <a:lnTo>
                      <a:pt x="1" y="16029"/>
                    </a:lnTo>
                    <a:cubicBezTo>
                      <a:pt x="1" y="16506"/>
                      <a:pt x="391" y="16895"/>
                      <a:pt x="867" y="16895"/>
                    </a:cubicBezTo>
                    <a:lnTo>
                      <a:pt x="26820" y="16895"/>
                    </a:lnTo>
                    <a:cubicBezTo>
                      <a:pt x="27295" y="16895"/>
                      <a:pt x="27686" y="16506"/>
                      <a:pt x="27686" y="16029"/>
                    </a:cubicBezTo>
                    <a:lnTo>
                      <a:pt x="27686" y="866"/>
                    </a:lnTo>
                    <a:cubicBezTo>
                      <a:pt x="27686" y="390"/>
                      <a:pt x="27295" y="0"/>
                      <a:pt x="26820" y="0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58;p36">
                <a:extLst>
                  <a:ext uri="{FF2B5EF4-FFF2-40B4-BE49-F238E27FC236}">
                    <a16:creationId xmlns:a16="http://schemas.microsoft.com/office/drawing/2014/main" id="{546CE14E-660C-AD6E-5562-EB10956B0A6D}"/>
                  </a:ext>
                </a:extLst>
              </p:cNvPr>
              <p:cNvSpPr/>
              <p:nvPr/>
            </p:nvSpPr>
            <p:spPr>
              <a:xfrm>
                <a:off x="1147049" y="4000759"/>
                <a:ext cx="1511793" cy="771553"/>
              </a:xfrm>
              <a:custGeom>
                <a:avLst/>
                <a:gdLst/>
                <a:ahLst/>
                <a:cxnLst/>
                <a:rect l="l" t="t" r="r" b="b"/>
                <a:pathLst>
                  <a:path w="25878" h="13207" extrusionOk="0">
                    <a:moveTo>
                      <a:pt x="1" y="1"/>
                    </a:moveTo>
                    <a:lnTo>
                      <a:pt x="1" y="13206"/>
                    </a:lnTo>
                    <a:lnTo>
                      <a:pt x="25877" y="13206"/>
                    </a:lnTo>
                    <a:lnTo>
                      <a:pt x="25877" y="1"/>
                    </a:lnTo>
                    <a:close/>
                  </a:path>
                </a:pathLst>
              </a:custGeom>
              <a:solidFill>
                <a:srgbClr val="D9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59;p36">
                <a:extLst>
                  <a:ext uri="{FF2B5EF4-FFF2-40B4-BE49-F238E27FC236}">
                    <a16:creationId xmlns:a16="http://schemas.microsoft.com/office/drawing/2014/main" id="{5A279401-AA7C-EA89-667B-76337CD7E08A}"/>
                  </a:ext>
                </a:extLst>
              </p:cNvPr>
              <p:cNvSpPr/>
              <p:nvPr/>
            </p:nvSpPr>
            <p:spPr>
              <a:xfrm>
                <a:off x="1000664" y="4832386"/>
                <a:ext cx="1804419" cy="126070"/>
              </a:xfrm>
              <a:custGeom>
                <a:avLst/>
                <a:gdLst/>
                <a:ahLst/>
                <a:cxnLst/>
                <a:rect l="l" t="t" r="r" b="b"/>
                <a:pathLst>
                  <a:path w="30887" h="2158" extrusionOk="0">
                    <a:moveTo>
                      <a:pt x="0" y="1"/>
                    </a:moveTo>
                    <a:lnTo>
                      <a:pt x="0" y="1192"/>
                    </a:lnTo>
                    <a:cubicBezTo>
                      <a:pt x="0" y="1723"/>
                      <a:pt x="434" y="2157"/>
                      <a:pt x="966" y="2157"/>
                    </a:cubicBezTo>
                    <a:lnTo>
                      <a:pt x="29921" y="2157"/>
                    </a:lnTo>
                    <a:cubicBezTo>
                      <a:pt x="30451" y="2157"/>
                      <a:pt x="30886" y="1723"/>
                      <a:pt x="30886" y="1192"/>
                    </a:cubicBezTo>
                    <a:lnTo>
                      <a:pt x="30886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60;p36">
                <a:extLst>
                  <a:ext uri="{FF2B5EF4-FFF2-40B4-BE49-F238E27FC236}">
                    <a16:creationId xmlns:a16="http://schemas.microsoft.com/office/drawing/2014/main" id="{EE067389-4E7A-14D6-4103-DF96863F6B92}"/>
                  </a:ext>
                </a:extLst>
              </p:cNvPr>
              <p:cNvSpPr/>
              <p:nvPr/>
            </p:nvSpPr>
            <p:spPr>
              <a:xfrm>
                <a:off x="1724288" y="4832971"/>
                <a:ext cx="358115" cy="41128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704" extrusionOk="0">
                    <a:moveTo>
                      <a:pt x="0" y="1"/>
                    </a:moveTo>
                    <a:lnTo>
                      <a:pt x="0" y="389"/>
                    </a:lnTo>
                    <a:cubicBezTo>
                      <a:pt x="0" y="562"/>
                      <a:pt x="141" y="703"/>
                      <a:pt x="315" y="703"/>
                    </a:cubicBezTo>
                    <a:lnTo>
                      <a:pt x="5815" y="703"/>
                    </a:lnTo>
                    <a:cubicBezTo>
                      <a:pt x="5988" y="703"/>
                      <a:pt x="6129" y="561"/>
                      <a:pt x="6129" y="389"/>
                    </a:cubicBezTo>
                    <a:lnTo>
                      <a:pt x="6129" y="1"/>
                    </a:ln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61;p36">
                <a:extLst>
                  <a:ext uri="{FF2B5EF4-FFF2-40B4-BE49-F238E27FC236}">
                    <a16:creationId xmlns:a16="http://schemas.microsoft.com/office/drawing/2014/main" id="{52814502-CB81-3B16-2097-41A64B94CE42}"/>
                  </a:ext>
                </a:extLst>
              </p:cNvPr>
              <p:cNvSpPr/>
              <p:nvPr/>
            </p:nvSpPr>
            <p:spPr>
              <a:xfrm>
                <a:off x="1265139" y="4128081"/>
                <a:ext cx="554231" cy="554114"/>
              </a:xfrm>
              <a:custGeom>
                <a:avLst/>
                <a:gdLst/>
                <a:ahLst/>
                <a:cxnLst/>
                <a:rect l="l" t="t" r="r" b="b"/>
                <a:pathLst>
                  <a:path w="9487" h="9485" extrusionOk="0">
                    <a:moveTo>
                      <a:pt x="4744" y="0"/>
                    </a:moveTo>
                    <a:cubicBezTo>
                      <a:pt x="2124" y="0"/>
                      <a:pt x="1" y="2124"/>
                      <a:pt x="1" y="4743"/>
                    </a:cubicBezTo>
                    <a:cubicBezTo>
                      <a:pt x="1" y="7362"/>
                      <a:pt x="2125" y="9485"/>
                      <a:pt x="4744" y="9485"/>
                    </a:cubicBezTo>
                    <a:cubicBezTo>
                      <a:pt x="7363" y="9485"/>
                      <a:pt x="9486" y="7362"/>
                      <a:pt x="9486" y="4743"/>
                    </a:cubicBezTo>
                    <a:cubicBezTo>
                      <a:pt x="9486" y="2124"/>
                      <a:pt x="7363" y="0"/>
                      <a:pt x="4744" y="0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62;p36">
                <a:extLst>
                  <a:ext uri="{FF2B5EF4-FFF2-40B4-BE49-F238E27FC236}">
                    <a16:creationId xmlns:a16="http://schemas.microsoft.com/office/drawing/2014/main" id="{0EC765FE-EE2A-9387-5640-8A7FD6808CB1}"/>
                  </a:ext>
                </a:extLst>
              </p:cNvPr>
              <p:cNvSpPr/>
              <p:nvPr/>
            </p:nvSpPr>
            <p:spPr>
              <a:xfrm>
                <a:off x="1455077" y="4229331"/>
                <a:ext cx="174617" cy="171755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940" extrusionOk="0">
                    <a:moveTo>
                      <a:pt x="1704" y="385"/>
                    </a:moveTo>
                    <a:cubicBezTo>
                      <a:pt x="2200" y="385"/>
                      <a:pt x="2604" y="790"/>
                      <a:pt x="2604" y="1286"/>
                    </a:cubicBezTo>
                    <a:lnTo>
                      <a:pt x="2604" y="1653"/>
                    </a:lnTo>
                    <a:cubicBezTo>
                      <a:pt x="2604" y="2149"/>
                      <a:pt x="2199" y="2554"/>
                      <a:pt x="1704" y="2554"/>
                    </a:cubicBezTo>
                    <a:lnTo>
                      <a:pt x="1286" y="2554"/>
                    </a:lnTo>
                    <a:cubicBezTo>
                      <a:pt x="791" y="2554"/>
                      <a:pt x="387" y="2150"/>
                      <a:pt x="387" y="1653"/>
                    </a:cubicBezTo>
                    <a:lnTo>
                      <a:pt x="387" y="1286"/>
                    </a:lnTo>
                    <a:cubicBezTo>
                      <a:pt x="387" y="790"/>
                      <a:pt x="791" y="385"/>
                      <a:pt x="1286" y="385"/>
                    </a:cubicBezTo>
                    <a:close/>
                    <a:moveTo>
                      <a:pt x="1286" y="0"/>
                    </a:moveTo>
                    <a:cubicBezTo>
                      <a:pt x="577" y="0"/>
                      <a:pt x="1" y="577"/>
                      <a:pt x="1" y="1286"/>
                    </a:cubicBezTo>
                    <a:lnTo>
                      <a:pt x="1" y="1653"/>
                    </a:lnTo>
                    <a:cubicBezTo>
                      <a:pt x="1" y="2363"/>
                      <a:pt x="578" y="2940"/>
                      <a:pt x="1286" y="2940"/>
                    </a:cubicBezTo>
                    <a:lnTo>
                      <a:pt x="1704" y="2940"/>
                    </a:lnTo>
                    <a:cubicBezTo>
                      <a:pt x="2412" y="2940"/>
                      <a:pt x="2988" y="2363"/>
                      <a:pt x="2988" y="1653"/>
                    </a:cubicBezTo>
                    <a:lnTo>
                      <a:pt x="2988" y="1286"/>
                    </a:lnTo>
                    <a:cubicBezTo>
                      <a:pt x="2988" y="577"/>
                      <a:pt x="2412" y="0"/>
                      <a:pt x="1704" y="0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63;p36">
                <a:extLst>
                  <a:ext uri="{FF2B5EF4-FFF2-40B4-BE49-F238E27FC236}">
                    <a16:creationId xmlns:a16="http://schemas.microsoft.com/office/drawing/2014/main" id="{C4E06154-A5CA-AA77-B47F-6B454F2C6F40}"/>
                  </a:ext>
                </a:extLst>
              </p:cNvPr>
              <p:cNvSpPr/>
              <p:nvPr/>
            </p:nvSpPr>
            <p:spPr>
              <a:xfrm>
                <a:off x="1415734" y="4327833"/>
                <a:ext cx="253368" cy="2534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8" extrusionOk="0">
                    <a:moveTo>
                      <a:pt x="1260" y="0"/>
                    </a:moveTo>
                    <a:cubicBezTo>
                      <a:pt x="567" y="0"/>
                      <a:pt x="1" y="568"/>
                      <a:pt x="1" y="1262"/>
                    </a:cubicBezTo>
                    <a:lnTo>
                      <a:pt x="1" y="3076"/>
                    </a:lnTo>
                    <a:cubicBezTo>
                      <a:pt x="1" y="3770"/>
                      <a:pt x="567" y="4338"/>
                      <a:pt x="1260" y="4338"/>
                    </a:cubicBezTo>
                    <a:lnTo>
                      <a:pt x="3076" y="4338"/>
                    </a:lnTo>
                    <a:cubicBezTo>
                      <a:pt x="3768" y="4338"/>
                      <a:pt x="4336" y="3770"/>
                      <a:pt x="4336" y="3076"/>
                    </a:cubicBezTo>
                    <a:lnTo>
                      <a:pt x="4336" y="1262"/>
                    </a:lnTo>
                    <a:cubicBezTo>
                      <a:pt x="4336" y="568"/>
                      <a:pt x="3768" y="0"/>
                      <a:pt x="3076" y="0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64;p36">
                <a:extLst>
                  <a:ext uri="{FF2B5EF4-FFF2-40B4-BE49-F238E27FC236}">
                    <a16:creationId xmlns:a16="http://schemas.microsoft.com/office/drawing/2014/main" id="{C83E3D9F-C0F9-154F-C7F1-02679CF15B8F}"/>
                  </a:ext>
                </a:extLst>
              </p:cNvPr>
              <p:cNvSpPr/>
              <p:nvPr/>
            </p:nvSpPr>
            <p:spPr>
              <a:xfrm>
                <a:off x="1431693" y="4343792"/>
                <a:ext cx="237419" cy="237536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4066" extrusionOk="0">
                    <a:moveTo>
                      <a:pt x="3583" y="1"/>
                    </a:moveTo>
                    <a:cubicBezTo>
                      <a:pt x="3753" y="216"/>
                      <a:pt x="3855" y="487"/>
                      <a:pt x="3855" y="780"/>
                    </a:cubicBezTo>
                    <a:lnTo>
                      <a:pt x="3855" y="2596"/>
                    </a:lnTo>
                    <a:cubicBezTo>
                      <a:pt x="3855" y="3290"/>
                      <a:pt x="3288" y="3857"/>
                      <a:pt x="2595" y="3857"/>
                    </a:cubicBezTo>
                    <a:lnTo>
                      <a:pt x="779" y="3857"/>
                    </a:lnTo>
                    <a:cubicBezTo>
                      <a:pt x="486" y="3857"/>
                      <a:pt x="215" y="3754"/>
                      <a:pt x="0" y="3585"/>
                    </a:cubicBezTo>
                    <a:lnTo>
                      <a:pt x="0" y="3585"/>
                    </a:lnTo>
                    <a:cubicBezTo>
                      <a:pt x="231" y="3877"/>
                      <a:pt x="589" y="4066"/>
                      <a:pt x="987" y="4066"/>
                    </a:cubicBezTo>
                    <a:lnTo>
                      <a:pt x="2803" y="4066"/>
                    </a:lnTo>
                    <a:cubicBezTo>
                      <a:pt x="3495" y="4066"/>
                      <a:pt x="4063" y="3498"/>
                      <a:pt x="4063" y="2804"/>
                    </a:cubicBezTo>
                    <a:lnTo>
                      <a:pt x="4063" y="990"/>
                    </a:lnTo>
                    <a:cubicBezTo>
                      <a:pt x="4063" y="588"/>
                      <a:pt x="3873" y="232"/>
                      <a:pt x="3583" y="1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65;p36">
                <a:extLst>
                  <a:ext uri="{FF2B5EF4-FFF2-40B4-BE49-F238E27FC236}">
                    <a16:creationId xmlns:a16="http://schemas.microsoft.com/office/drawing/2014/main" id="{410A5A5D-2F6E-CA05-246D-EDA064B5C7DD}"/>
                  </a:ext>
                </a:extLst>
              </p:cNvPr>
              <p:cNvSpPr/>
              <p:nvPr/>
            </p:nvSpPr>
            <p:spPr>
              <a:xfrm>
                <a:off x="1504359" y="4387519"/>
                <a:ext cx="76121" cy="149906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566" extrusionOk="0">
                    <a:moveTo>
                      <a:pt x="652" y="1"/>
                    </a:moveTo>
                    <a:cubicBezTo>
                      <a:pt x="292" y="1"/>
                      <a:pt x="1" y="292"/>
                      <a:pt x="1" y="652"/>
                    </a:cubicBezTo>
                    <a:cubicBezTo>
                      <a:pt x="1" y="910"/>
                      <a:pt x="152" y="1131"/>
                      <a:pt x="369" y="1235"/>
                    </a:cubicBezTo>
                    <a:lnTo>
                      <a:pt x="46" y="2454"/>
                    </a:lnTo>
                    <a:cubicBezTo>
                      <a:pt x="32" y="2516"/>
                      <a:pt x="74" y="2566"/>
                      <a:pt x="135" y="2566"/>
                    </a:cubicBezTo>
                    <a:lnTo>
                      <a:pt x="1166" y="2566"/>
                    </a:lnTo>
                    <a:cubicBezTo>
                      <a:pt x="1227" y="2566"/>
                      <a:pt x="1269" y="2516"/>
                      <a:pt x="1256" y="2454"/>
                    </a:cubicBezTo>
                    <a:lnTo>
                      <a:pt x="934" y="1235"/>
                    </a:lnTo>
                    <a:cubicBezTo>
                      <a:pt x="1151" y="1131"/>
                      <a:pt x="1303" y="910"/>
                      <a:pt x="1303" y="652"/>
                    </a:cubicBezTo>
                    <a:cubicBezTo>
                      <a:pt x="1303" y="292"/>
                      <a:pt x="1012" y="1"/>
                      <a:pt x="652" y="1"/>
                    </a:cubicBez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66;p36">
                <a:extLst>
                  <a:ext uri="{FF2B5EF4-FFF2-40B4-BE49-F238E27FC236}">
                    <a16:creationId xmlns:a16="http://schemas.microsoft.com/office/drawing/2014/main" id="{747212DA-C9EF-2766-E132-BA90A091AB4D}"/>
                  </a:ext>
                </a:extLst>
              </p:cNvPr>
              <p:cNvSpPr/>
              <p:nvPr/>
            </p:nvSpPr>
            <p:spPr>
              <a:xfrm>
                <a:off x="2074233" y="4175549"/>
                <a:ext cx="317805" cy="22024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377" extrusionOk="0">
                    <a:moveTo>
                      <a:pt x="0" y="0"/>
                    </a:moveTo>
                    <a:lnTo>
                      <a:pt x="0" y="377"/>
                    </a:lnTo>
                    <a:lnTo>
                      <a:pt x="5440" y="377"/>
                    </a:lnTo>
                    <a:lnTo>
                      <a:pt x="5440" y="0"/>
                    </a:ln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67;p36">
                <a:extLst>
                  <a:ext uri="{FF2B5EF4-FFF2-40B4-BE49-F238E27FC236}">
                    <a16:creationId xmlns:a16="http://schemas.microsoft.com/office/drawing/2014/main" id="{23CEC994-1BF4-B0C6-A287-A354910A16B8}"/>
                  </a:ext>
                </a:extLst>
              </p:cNvPr>
              <p:cNvSpPr/>
              <p:nvPr/>
            </p:nvSpPr>
            <p:spPr>
              <a:xfrm>
                <a:off x="1946263" y="4233949"/>
                <a:ext cx="573568" cy="22141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379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9818" y="378"/>
                    </a:lnTo>
                    <a:lnTo>
                      <a:pt x="9818" y="1"/>
                    </a:ln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68;p36">
                <a:extLst>
                  <a:ext uri="{FF2B5EF4-FFF2-40B4-BE49-F238E27FC236}">
                    <a16:creationId xmlns:a16="http://schemas.microsoft.com/office/drawing/2014/main" id="{EFE37694-FF02-762F-3B8B-3680256700C9}"/>
                  </a:ext>
                </a:extLst>
              </p:cNvPr>
              <p:cNvSpPr/>
              <p:nvPr/>
            </p:nvSpPr>
            <p:spPr>
              <a:xfrm>
                <a:off x="1946263" y="4349463"/>
                <a:ext cx="573568" cy="123149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2108" extrusionOk="0">
                    <a:moveTo>
                      <a:pt x="8402" y="1"/>
                    </a:moveTo>
                    <a:cubicBezTo>
                      <a:pt x="8401" y="1"/>
                      <a:pt x="8401" y="1"/>
                      <a:pt x="8400" y="1"/>
                    </a:cubicBezTo>
                    <a:lnTo>
                      <a:pt x="1418" y="1"/>
                    </a:lnTo>
                    <a:cubicBezTo>
                      <a:pt x="638" y="1"/>
                      <a:pt x="0" y="475"/>
                      <a:pt x="0" y="1054"/>
                    </a:cubicBezTo>
                    <a:cubicBezTo>
                      <a:pt x="0" y="1634"/>
                      <a:pt x="638" y="2108"/>
                      <a:pt x="1418" y="2108"/>
                    </a:cubicBezTo>
                    <a:lnTo>
                      <a:pt x="8400" y="2108"/>
                    </a:lnTo>
                    <a:cubicBezTo>
                      <a:pt x="9180" y="2108"/>
                      <a:pt x="9818" y="1633"/>
                      <a:pt x="9818" y="1054"/>
                    </a:cubicBezTo>
                    <a:cubicBezTo>
                      <a:pt x="9818" y="475"/>
                      <a:pt x="9182" y="1"/>
                      <a:pt x="8402" y="1"/>
                    </a:cubicBez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369;p36">
                <a:extLst>
                  <a:ext uri="{FF2B5EF4-FFF2-40B4-BE49-F238E27FC236}">
                    <a16:creationId xmlns:a16="http://schemas.microsoft.com/office/drawing/2014/main" id="{82F871E8-3426-FE3D-47CA-8339F60F9D43}"/>
                  </a:ext>
                </a:extLst>
              </p:cNvPr>
              <p:cNvSpPr/>
              <p:nvPr/>
            </p:nvSpPr>
            <p:spPr>
              <a:xfrm>
                <a:off x="207698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6" y="1"/>
                      <a:pt x="0" y="78"/>
                      <a:pt x="0" y="173"/>
                    </a:cubicBezTo>
                    <a:cubicBezTo>
                      <a:pt x="0" y="268"/>
                      <a:pt x="76" y="345"/>
                      <a:pt x="172" y="345"/>
                    </a:cubicBezTo>
                    <a:cubicBezTo>
                      <a:pt x="267" y="345"/>
                      <a:pt x="345" y="268"/>
                      <a:pt x="345" y="173"/>
                    </a:cubicBezTo>
                    <a:cubicBezTo>
                      <a:pt x="345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370;p36">
                <a:extLst>
                  <a:ext uri="{FF2B5EF4-FFF2-40B4-BE49-F238E27FC236}">
                    <a16:creationId xmlns:a16="http://schemas.microsoft.com/office/drawing/2014/main" id="{6681E982-6220-BC81-3DE3-3C49159DD54C}"/>
                  </a:ext>
                </a:extLst>
              </p:cNvPr>
              <p:cNvSpPr/>
              <p:nvPr/>
            </p:nvSpPr>
            <p:spPr>
              <a:xfrm>
                <a:off x="2135382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8" y="1"/>
                      <a:pt x="1" y="78"/>
                      <a:pt x="1" y="173"/>
                    </a:cubicBezTo>
                    <a:cubicBezTo>
                      <a:pt x="1" y="268"/>
                      <a:pt x="78" y="345"/>
                      <a:pt x="173" y="345"/>
                    </a:cubicBezTo>
                    <a:cubicBezTo>
                      <a:pt x="269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371;p36">
                <a:extLst>
                  <a:ext uri="{FF2B5EF4-FFF2-40B4-BE49-F238E27FC236}">
                    <a16:creationId xmlns:a16="http://schemas.microsoft.com/office/drawing/2014/main" id="{9E01B944-0D8A-CAC3-90E5-E091824B402D}"/>
                  </a:ext>
                </a:extLst>
              </p:cNvPr>
              <p:cNvSpPr/>
              <p:nvPr/>
            </p:nvSpPr>
            <p:spPr>
              <a:xfrm>
                <a:off x="219390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3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8" y="1"/>
                      <a:pt x="173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372;p36">
                <a:extLst>
                  <a:ext uri="{FF2B5EF4-FFF2-40B4-BE49-F238E27FC236}">
                    <a16:creationId xmlns:a16="http://schemas.microsoft.com/office/drawing/2014/main" id="{3B05CFFD-2C38-A22A-EBA6-EC9A586DDCB9}"/>
                  </a:ext>
                </a:extLst>
              </p:cNvPr>
              <p:cNvSpPr/>
              <p:nvPr/>
            </p:nvSpPr>
            <p:spPr>
              <a:xfrm>
                <a:off x="2252420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7" y="1"/>
                      <a:pt x="0" y="78"/>
                      <a:pt x="0" y="173"/>
                    </a:cubicBezTo>
                    <a:cubicBezTo>
                      <a:pt x="0" y="268"/>
                      <a:pt x="77" y="345"/>
                      <a:pt x="172" y="345"/>
                    </a:cubicBezTo>
                    <a:cubicBezTo>
                      <a:pt x="267" y="345"/>
                      <a:pt x="344" y="268"/>
                      <a:pt x="344" y="173"/>
                    </a:cubicBezTo>
                    <a:cubicBezTo>
                      <a:pt x="344" y="78"/>
                      <a:pt x="267" y="1"/>
                      <a:pt x="172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373;p36">
                <a:extLst>
                  <a:ext uri="{FF2B5EF4-FFF2-40B4-BE49-F238E27FC236}">
                    <a16:creationId xmlns:a16="http://schemas.microsoft.com/office/drawing/2014/main" id="{61C932DD-8E5F-65B5-C0F5-123539160377}"/>
                  </a:ext>
                </a:extLst>
              </p:cNvPr>
              <p:cNvSpPr/>
              <p:nvPr/>
            </p:nvSpPr>
            <p:spPr>
              <a:xfrm>
                <a:off x="2310881" y="4400964"/>
                <a:ext cx="20213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5" extrusionOk="0">
                    <a:moveTo>
                      <a:pt x="173" y="1"/>
                    </a:moveTo>
                    <a:cubicBezTo>
                      <a:pt x="77" y="1"/>
                      <a:pt x="1" y="78"/>
                      <a:pt x="1" y="173"/>
                    </a:cubicBezTo>
                    <a:cubicBezTo>
                      <a:pt x="1" y="268"/>
                      <a:pt x="77" y="345"/>
                      <a:pt x="173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69" y="1"/>
                      <a:pt x="173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374;p36">
                <a:extLst>
                  <a:ext uri="{FF2B5EF4-FFF2-40B4-BE49-F238E27FC236}">
                    <a16:creationId xmlns:a16="http://schemas.microsoft.com/office/drawing/2014/main" id="{86879F23-C176-7561-E356-8CC61D28B0F5}"/>
                  </a:ext>
                </a:extLst>
              </p:cNvPr>
              <p:cNvSpPr/>
              <p:nvPr/>
            </p:nvSpPr>
            <p:spPr>
              <a:xfrm>
                <a:off x="2369341" y="4400964"/>
                <a:ext cx="20155" cy="2015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45" extrusionOk="0">
                    <a:moveTo>
                      <a:pt x="172" y="1"/>
                    </a:moveTo>
                    <a:cubicBezTo>
                      <a:pt x="78" y="1"/>
                      <a:pt x="0" y="78"/>
                      <a:pt x="0" y="173"/>
                    </a:cubicBezTo>
                    <a:cubicBezTo>
                      <a:pt x="0" y="268"/>
                      <a:pt x="78" y="345"/>
                      <a:pt x="172" y="345"/>
                    </a:cubicBezTo>
                    <a:cubicBezTo>
                      <a:pt x="268" y="345"/>
                      <a:pt x="345" y="268"/>
                      <a:pt x="345" y="173"/>
                    </a:cubicBezTo>
                    <a:cubicBezTo>
                      <a:pt x="345" y="78"/>
                      <a:pt x="270" y="1"/>
                      <a:pt x="172" y="1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375;p36">
                <a:extLst>
                  <a:ext uri="{FF2B5EF4-FFF2-40B4-BE49-F238E27FC236}">
                    <a16:creationId xmlns:a16="http://schemas.microsoft.com/office/drawing/2014/main" id="{006EF679-AF8E-202E-601F-5EB1298EF5E3}"/>
                  </a:ext>
                </a:extLst>
              </p:cNvPr>
              <p:cNvSpPr/>
              <p:nvPr/>
            </p:nvSpPr>
            <p:spPr>
              <a:xfrm>
                <a:off x="2133687" y="4554417"/>
                <a:ext cx="199154" cy="8079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383" extrusionOk="0">
                    <a:moveTo>
                      <a:pt x="1" y="1"/>
                    </a:moveTo>
                    <a:lnTo>
                      <a:pt x="1" y="1382"/>
                    </a:lnTo>
                    <a:lnTo>
                      <a:pt x="3408" y="1382"/>
                    </a:lnTo>
                    <a:lnTo>
                      <a:pt x="3408" y="1"/>
                    </a:lnTo>
                    <a:close/>
                  </a:path>
                </a:pathLst>
              </a:custGeom>
              <a:solidFill>
                <a:srgbClr val="F78A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376;p36">
                <a:extLst>
                  <a:ext uri="{FF2B5EF4-FFF2-40B4-BE49-F238E27FC236}">
                    <a16:creationId xmlns:a16="http://schemas.microsoft.com/office/drawing/2014/main" id="{AFEDDAEB-2FA9-3DE3-E0B8-72CF52D66AC8}"/>
                  </a:ext>
                </a:extLst>
              </p:cNvPr>
              <p:cNvSpPr/>
              <p:nvPr/>
            </p:nvSpPr>
            <p:spPr>
              <a:xfrm>
                <a:off x="2168822" y="4583822"/>
                <a:ext cx="128816" cy="22083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378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204" y="377"/>
                    </a:lnTo>
                    <a:lnTo>
                      <a:pt x="2204" y="1"/>
                    </a:ln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377;p36">
                <a:extLst>
                  <a:ext uri="{FF2B5EF4-FFF2-40B4-BE49-F238E27FC236}">
                    <a16:creationId xmlns:a16="http://schemas.microsoft.com/office/drawing/2014/main" id="{C638070F-2A10-98F7-377B-850982C3AED5}"/>
                  </a:ext>
                </a:extLst>
              </p:cNvPr>
              <p:cNvSpPr/>
              <p:nvPr/>
            </p:nvSpPr>
            <p:spPr>
              <a:xfrm>
                <a:off x="1533882" y="3512341"/>
                <a:ext cx="750639" cy="651792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1157" extrusionOk="0">
                    <a:moveTo>
                      <a:pt x="6424" y="0"/>
                    </a:moveTo>
                    <a:cubicBezTo>
                      <a:pt x="5969" y="362"/>
                      <a:pt x="4259" y="1596"/>
                      <a:pt x="2112" y="1632"/>
                    </a:cubicBezTo>
                    <a:cubicBezTo>
                      <a:pt x="2112" y="1632"/>
                      <a:pt x="1" y="8796"/>
                      <a:pt x="6424" y="11156"/>
                    </a:cubicBezTo>
                    <a:cubicBezTo>
                      <a:pt x="12848" y="8796"/>
                      <a:pt x="10737" y="1632"/>
                      <a:pt x="10737" y="1632"/>
                    </a:cubicBezTo>
                    <a:cubicBezTo>
                      <a:pt x="8589" y="1596"/>
                      <a:pt x="6881" y="363"/>
                      <a:pt x="6424" y="0"/>
                    </a:cubicBezTo>
                    <a:close/>
                  </a:path>
                </a:pathLst>
              </a:custGeom>
              <a:solidFill>
                <a:srgbClr val="399B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378;p36">
                <a:extLst>
                  <a:ext uri="{FF2B5EF4-FFF2-40B4-BE49-F238E27FC236}">
                    <a16:creationId xmlns:a16="http://schemas.microsoft.com/office/drawing/2014/main" id="{36261213-39EE-29A5-5852-DD570D16219F}"/>
                  </a:ext>
                </a:extLst>
              </p:cNvPr>
              <p:cNvSpPr/>
              <p:nvPr/>
            </p:nvSpPr>
            <p:spPr>
              <a:xfrm>
                <a:off x="1771699" y="3711040"/>
                <a:ext cx="291165" cy="228364"/>
              </a:xfrm>
              <a:custGeom>
                <a:avLst/>
                <a:gdLst/>
                <a:ahLst/>
                <a:cxnLst/>
                <a:rect l="l" t="t" r="r" b="b"/>
                <a:pathLst>
                  <a:path w="4984" h="3909" extrusionOk="0">
                    <a:moveTo>
                      <a:pt x="4432" y="1"/>
                    </a:moveTo>
                    <a:lnTo>
                      <a:pt x="1875" y="2927"/>
                    </a:lnTo>
                    <a:lnTo>
                      <a:pt x="425" y="1893"/>
                    </a:lnTo>
                    <a:lnTo>
                      <a:pt x="0" y="2488"/>
                    </a:lnTo>
                    <a:lnTo>
                      <a:pt x="1990" y="3908"/>
                    </a:lnTo>
                    <a:lnTo>
                      <a:pt x="4983" y="480"/>
                    </a:lnTo>
                    <a:lnTo>
                      <a:pt x="4432" y="1"/>
                    </a:lnTo>
                    <a:close/>
                  </a:path>
                </a:pathLst>
              </a:custGeom>
              <a:solidFill>
                <a:srgbClr val="84C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379;p36">
                <a:extLst>
                  <a:ext uri="{FF2B5EF4-FFF2-40B4-BE49-F238E27FC236}">
                    <a16:creationId xmlns:a16="http://schemas.microsoft.com/office/drawing/2014/main" id="{1C74F52F-DE9D-DD0D-D073-49B4B9D2BB3D}"/>
                  </a:ext>
                </a:extLst>
              </p:cNvPr>
              <p:cNvSpPr/>
              <p:nvPr/>
            </p:nvSpPr>
            <p:spPr>
              <a:xfrm>
                <a:off x="1810167" y="3602249"/>
                <a:ext cx="474546" cy="561825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9617" extrusionOk="0">
                    <a:moveTo>
                      <a:pt x="5060" y="0"/>
                    </a:moveTo>
                    <a:lnTo>
                      <a:pt x="5060" y="0"/>
                    </a:lnTo>
                    <a:cubicBezTo>
                      <a:pt x="5172" y="2719"/>
                      <a:pt x="4496" y="6777"/>
                      <a:pt x="0" y="8764"/>
                    </a:cubicBezTo>
                    <a:cubicBezTo>
                      <a:pt x="487" y="9088"/>
                      <a:pt x="1049" y="9378"/>
                      <a:pt x="1700" y="9616"/>
                    </a:cubicBezTo>
                    <a:cubicBezTo>
                      <a:pt x="8122" y="7258"/>
                      <a:pt x="6011" y="94"/>
                      <a:pt x="6011" y="94"/>
                    </a:cubicBezTo>
                    <a:cubicBezTo>
                      <a:pt x="5683" y="89"/>
                      <a:pt x="5365" y="55"/>
                      <a:pt x="5060" y="0"/>
                    </a:cubicBezTo>
                    <a:close/>
                  </a:path>
                </a:pathLst>
              </a:custGeom>
              <a:solidFill>
                <a:srgbClr val="005D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13BB0949-2CA3-FB61-41F4-EA8AEB9B3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086" y="295315"/>
            <a:ext cx="7740326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 defTabSz="914400">
              <a:spcBef>
                <a:spcPct val="0"/>
              </a:spcBef>
              <a:buClr>
                <a:schemeClr val="lt1"/>
              </a:buClr>
              <a:buSzPts val="5200"/>
            </a:pPr>
            <a:r>
              <a:rPr lang="en-US" sz="2700">
                <a:solidFill>
                  <a:schemeClr val="accent1"/>
                </a:solidFill>
                <a:sym typeface="Montserrat Black"/>
              </a:rPr>
              <a:t>WHY IS IMPORTANT?</a:t>
            </a:r>
          </a:p>
        </p:txBody>
      </p:sp>
      <p:sp>
        <p:nvSpPr>
          <p:cNvPr id="2" name="Google Shape;447;p38">
            <a:extLst>
              <a:ext uri="{FF2B5EF4-FFF2-40B4-BE49-F238E27FC236}">
                <a16:creationId xmlns:a16="http://schemas.microsoft.com/office/drawing/2014/main" id="{D50AA13F-4D38-7297-5EF5-22A0A30BF7C4}"/>
              </a:ext>
            </a:extLst>
          </p:cNvPr>
          <p:cNvSpPr txBox="1">
            <a:spLocks/>
          </p:cNvSpPr>
          <p:nvPr/>
        </p:nvSpPr>
        <p:spPr>
          <a:xfrm>
            <a:off x="260252" y="1280160"/>
            <a:ext cx="4949003" cy="38948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000" tIns="91425" rIns="90000" bIns="91425" rtlCol="0" anchor="t" anchorCtr="0">
            <a:noAutofit/>
          </a:bodyPr>
          <a:lstStyle>
            <a:lvl1pPr marL="171450" lvl="0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 kern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514350" lvl="1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ctr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None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</a:rPr>
              <a:t>On </a:t>
            </a:r>
            <a:r>
              <a:rPr lang="en-US" sz="1400" b="1">
                <a:latin typeface="Calibri"/>
              </a:rPr>
              <a:t>26 January 2015</a:t>
            </a:r>
            <a:r>
              <a:rPr lang="en-US" sz="1400">
                <a:latin typeface="Calibri"/>
              </a:rPr>
              <a:t>, a hacker group managed to redirect visitors of the </a:t>
            </a:r>
            <a:r>
              <a:rPr lang="en-US" sz="1400" b="1">
                <a:latin typeface="Calibri"/>
              </a:rPr>
              <a:t>Malaysia Airlines (MAS) </a:t>
            </a:r>
            <a:r>
              <a:rPr lang="en-US" sz="1400">
                <a:latin typeface="Calibri"/>
              </a:rPr>
              <a:t>official website to another site displaying malicious content. 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</a:rPr>
              <a:t>The attackers abused the cached IP address in the DNS server to redirect their web site visitors to a completely different web page.</a:t>
            </a:r>
            <a:br>
              <a:rPr lang="en-US"/>
            </a:br>
            <a:endParaRPr lang="en-US"/>
          </a:p>
        </p:txBody>
      </p:sp>
      <p:pic>
        <p:nvPicPr>
          <p:cNvPr id="1030" name="Picture 6" descr="DNS Poisoning and How to Fix It – Plixer">
            <a:extLst>
              <a:ext uri="{FF2B5EF4-FFF2-40B4-BE49-F238E27FC236}">
                <a16:creationId xmlns:a16="http://schemas.microsoft.com/office/drawing/2014/main" id="{1730F9AA-5D60-3382-0F20-6151B37D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29" y="1218217"/>
            <a:ext cx="3386919" cy="27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BB587-EA20-A23E-4739-110FAC780C34}"/>
              </a:ext>
            </a:extLst>
          </p:cNvPr>
          <p:cNvSpPr/>
          <p:nvPr/>
        </p:nvSpPr>
        <p:spPr>
          <a:xfrm>
            <a:off x="5681528" y="1399177"/>
            <a:ext cx="3017520" cy="1828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o-RO" sz="1000"/>
              <a:t>https://www.malaysiaairlines.com/my/en.html</a:t>
            </a:r>
          </a:p>
        </p:txBody>
      </p:sp>
    </p:spTree>
    <p:extLst>
      <p:ext uri="{BB962C8B-B14F-4D97-AF65-F5344CB8AC3E}">
        <p14:creationId xmlns:p14="http://schemas.microsoft.com/office/powerpoint/2010/main" val="256094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subTitle" idx="1"/>
          </p:nvPr>
        </p:nvSpPr>
        <p:spPr>
          <a:xfrm>
            <a:off x="243782" y="986496"/>
            <a:ext cx="5103644" cy="2705031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</a:rPr>
              <a:t>Domain Name System (DNS) is a critical protocol of the internet that provides a way to resolve domain names to their corresponding IP addresses. 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>
                <a:solidFill>
                  <a:srgbClr val="000000"/>
                </a:solidFill>
                <a:effectLst/>
                <a:latin typeface="Calibri"/>
              </a:rPr>
              <a:t>DNS cache poisoning </a:t>
            </a:r>
            <a:r>
              <a:rPr lang="en-US" sz="1400" b="0" i="0" u="none" strike="noStrike">
                <a:solidFill>
                  <a:srgbClr val="222222"/>
                </a:solidFill>
                <a:effectLst/>
                <a:latin typeface="Calibri"/>
              </a:rPr>
              <a:t>is the act of entering false information into a DNS cache so that DNS queries return an incorrect response and users are directed to the wrong websites. </a:t>
            </a:r>
            <a:endParaRPr lang="en-US" sz="1400" i="0" u="none" strike="noStrike">
              <a:solidFill>
                <a:srgbClr val="222222"/>
              </a:solidFill>
              <a:latin typeface="Calibri"/>
            </a:endParaRP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</a:rPr>
              <a:t>Poisoning  cache with fake mapping:  </a:t>
            </a:r>
            <a:r>
              <a:rPr lang="en-US" sz="1400" b="1">
                <a:solidFill>
                  <a:schemeClr val="accent1"/>
                </a:solidFill>
                <a:latin typeface="Calibri"/>
              </a:rPr>
              <a:t>www.google.com A 6.6.6.6</a:t>
            </a:r>
            <a:br>
              <a:rPr lang="en-US">
                <a:latin typeface="+mn-lt"/>
              </a:rPr>
            </a:br>
            <a:endParaRPr lang="en-US">
              <a:latin typeface="+mn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A12E843-E969-9D15-9D7C-364C0FF6A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54" y="1111015"/>
            <a:ext cx="4517316" cy="2855742"/>
          </a:xfrm>
          <a:prstGeom prst="rect">
            <a:avLst/>
          </a:prstGeom>
        </p:spPr>
      </p:pic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13BB0949-2CA3-FB61-41F4-EA8AEB9B38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086" y="295315"/>
            <a:ext cx="7740326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 defTabSz="914400">
              <a:spcBef>
                <a:spcPct val="0"/>
              </a:spcBef>
              <a:buClr>
                <a:schemeClr val="lt1"/>
              </a:buClr>
              <a:buSzPts val="5200"/>
            </a:pPr>
            <a:r>
              <a:rPr lang="en-US" sz="2700">
                <a:solidFill>
                  <a:schemeClr val="accent1"/>
                </a:solidFill>
                <a:sym typeface="Montserrat Black"/>
              </a:rPr>
              <a:t>WHAT IS DNS CACHE POISONING?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subTitle" idx="1"/>
          </p:nvPr>
        </p:nvSpPr>
        <p:spPr>
          <a:xfrm>
            <a:off x="530086" y="998806"/>
            <a:ext cx="6541515" cy="3502856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ro-RO">
                <a:latin typeface="Calibri"/>
              </a:rPr>
              <a:t>Users/hosts typically </a:t>
            </a:r>
            <a:r>
              <a:rPr lang="en-US" altLang="ro-RO" b="1">
                <a:latin typeface="Calibri"/>
              </a:rPr>
              <a:t>trust</a:t>
            </a:r>
            <a:r>
              <a:rPr lang="en-US" altLang="ro-RO">
                <a:latin typeface="Calibri"/>
              </a:rPr>
              <a:t> the host-address mapping provided by DNS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ro-RO">
              <a:latin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ro-RO">
                <a:latin typeface="Calibri"/>
              </a:rPr>
              <a:t>DNS resolvers trust responses received after sending out queries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ro-RO">
              <a:latin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ro-RO">
                <a:latin typeface="Calibri"/>
              </a:rPr>
              <a:t>Responses can include DNS information </a:t>
            </a:r>
            <a:r>
              <a:rPr lang="en-US" altLang="ro-RO" b="1">
                <a:latin typeface="Calibri"/>
              </a:rPr>
              <a:t>unrelated</a:t>
            </a:r>
            <a:r>
              <a:rPr lang="en-US" altLang="ro-RO">
                <a:latin typeface="Calibri"/>
              </a:rPr>
              <a:t> to the query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ro-RO">
              <a:latin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ro-RO">
                <a:latin typeface="Calibri"/>
              </a:rPr>
              <a:t>Obvious problems: </a:t>
            </a:r>
          </a:p>
          <a:p>
            <a:pPr marL="0" indent="0" algn="l"/>
            <a:r>
              <a:rPr lang="en-US" altLang="ro-RO">
                <a:latin typeface="Calibri"/>
              </a:rPr>
              <a:t>	No authentication for DNS responses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ro-R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>
              <a:latin typeface="+mn-lt"/>
            </a:endParaRPr>
          </a:p>
        </p:txBody>
      </p:sp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530086" y="295315"/>
            <a:ext cx="7740326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 defTabSz="914400">
              <a:spcBef>
                <a:spcPct val="0"/>
              </a:spcBef>
              <a:buClr>
                <a:schemeClr val="lt1"/>
              </a:buClr>
              <a:buSzPts val="5200"/>
            </a:pPr>
            <a:r>
              <a:rPr lang="en-US" altLang="ro-RO" sz="2700">
                <a:solidFill>
                  <a:schemeClr val="accent1"/>
                </a:solidFill>
              </a:rPr>
              <a:t>Inherent DNS Vulnerabilities</a:t>
            </a:r>
            <a:endParaRPr lang="en-US" sz="2700">
              <a:solidFill>
                <a:schemeClr val="accent1"/>
              </a:solidFill>
              <a:sym typeface="Montserrat Black"/>
            </a:endParaRPr>
          </a:p>
        </p:txBody>
      </p:sp>
      <p:pic>
        <p:nvPicPr>
          <p:cNvPr id="1028" name="Picture 4" descr="Ok it's a DNS meme, but still : r/networkingmemes">
            <a:extLst>
              <a:ext uri="{FF2B5EF4-FFF2-40B4-BE49-F238E27FC236}">
                <a16:creationId xmlns:a16="http://schemas.microsoft.com/office/drawing/2014/main" id="{B8D6D849-B969-5472-37F4-3487DB5B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41" y="2509188"/>
            <a:ext cx="4184085" cy="235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1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530086" y="295315"/>
            <a:ext cx="7740326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 defTabSz="914400">
              <a:spcBef>
                <a:spcPct val="0"/>
              </a:spcBef>
              <a:buClr>
                <a:schemeClr val="lt1"/>
              </a:buClr>
              <a:buSzPts val="5200"/>
            </a:pPr>
            <a:r>
              <a:rPr lang="en-US" sz="2700">
                <a:solidFill>
                  <a:schemeClr val="accent1"/>
                </a:solidFill>
              </a:rPr>
              <a:t>DNS Cache Poisoning Attacks: Type 1</a:t>
            </a:r>
            <a:endParaRPr sz="2700">
              <a:solidFill>
                <a:schemeClr val="accent1"/>
              </a:solidFill>
              <a:sym typeface="Montserrat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7DEF29-238C-EEC9-DC02-933F1E93625A}"/>
              </a:ext>
            </a:extLst>
          </p:cNvPr>
          <p:cNvSpPr txBox="1"/>
          <p:nvPr/>
        </p:nvSpPr>
        <p:spPr>
          <a:xfrm>
            <a:off x="370550" y="945087"/>
            <a:ext cx="84028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o-RO" b="1" err="1">
                <a:solidFill>
                  <a:srgbClr val="0070C0"/>
                </a:solidFill>
                <a:latin typeface="+mn-lt"/>
              </a:rPr>
              <a:t>Type</a:t>
            </a:r>
            <a:r>
              <a:rPr lang="ro-RO" b="1">
                <a:solidFill>
                  <a:srgbClr val="0070C0"/>
                </a:solidFill>
                <a:latin typeface="+mn-lt"/>
              </a:rPr>
              <a:t> 1: </a:t>
            </a:r>
            <a:r>
              <a:rPr lang="ro-RO" b="1" err="1">
                <a:solidFill>
                  <a:srgbClr val="0070C0"/>
                </a:solidFill>
                <a:latin typeface="+mn-lt"/>
              </a:rPr>
              <a:t>Forging</a:t>
            </a:r>
            <a:r>
              <a:rPr lang="ro-RO" b="1">
                <a:solidFill>
                  <a:srgbClr val="0070C0"/>
                </a:solidFill>
                <a:latin typeface="+mn-lt"/>
              </a:rPr>
              <a:t> </a:t>
            </a:r>
            <a:r>
              <a:rPr lang="ro-RO" b="1" err="1">
                <a:solidFill>
                  <a:srgbClr val="0070C0"/>
                </a:solidFill>
                <a:latin typeface="+mn-lt"/>
              </a:rPr>
              <a:t>Attacks</a:t>
            </a:r>
            <a:endParaRPr lang="en-US" b="1">
              <a:solidFill>
                <a:srgbClr val="0070C0"/>
              </a:solidFill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o-RO" sz="1400" err="1">
                <a:latin typeface="+mn-lt"/>
              </a:rPr>
              <a:t>Guessing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the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metadata</a:t>
            </a:r>
            <a:r>
              <a:rPr lang="en-US" sz="1400">
                <a:latin typeface="+mn-lt"/>
              </a:rPr>
              <a:t>: </a:t>
            </a:r>
            <a:r>
              <a:rPr lang="ro-RO" sz="1400">
                <a:latin typeface="+mn-lt"/>
              </a:rPr>
              <a:t>TXID, </a:t>
            </a:r>
            <a:r>
              <a:rPr lang="ro-RO" sz="1400" err="1">
                <a:latin typeface="+mn-lt"/>
              </a:rPr>
              <a:t>src</a:t>
            </a:r>
            <a:r>
              <a:rPr lang="ro-RO" sz="1400">
                <a:latin typeface="+mn-lt"/>
              </a:rPr>
              <a:t> port </a:t>
            </a:r>
            <a:endParaRPr lang="en-US" sz="140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latin typeface="+mn-lt"/>
              </a:rPr>
              <a:t>       Example: </a:t>
            </a:r>
            <a:r>
              <a:rPr lang="ro-RO" sz="1400" err="1">
                <a:latin typeface="+mn-lt"/>
              </a:rPr>
              <a:t>the</a:t>
            </a:r>
            <a:r>
              <a:rPr lang="ro-RO" sz="1400">
                <a:latin typeface="+mn-lt"/>
              </a:rPr>
              <a:t> BIND </a:t>
            </a:r>
            <a:r>
              <a:rPr lang="ro-RO" sz="1400" err="1">
                <a:latin typeface="+mn-lt"/>
              </a:rPr>
              <a:t>Birthday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Attack</a:t>
            </a:r>
            <a:r>
              <a:rPr lang="ro-RO" sz="1400">
                <a:latin typeface="+mn-lt"/>
              </a:rPr>
              <a:t>, </a:t>
            </a:r>
            <a:r>
              <a:rPr lang="ro-RO" sz="1400" err="1">
                <a:latin typeface="+mn-lt"/>
              </a:rPr>
              <a:t>the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Kaminsky</a:t>
            </a:r>
            <a:r>
              <a:rPr lang="ro-RO" sz="1400">
                <a:latin typeface="+mn-lt"/>
              </a:rPr>
              <a:t> </a:t>
            </a:r>
            <a:r>
              <a:rPr lang="ro-RO" sz="1400" err="1">
                <a:latin typeface="+mn-lt"/>
              </a:rPr>
              <a:t>Attack</a:t>
            </a:r>
            <a:endParaRPr lang="en-US" sz="1400">
              <a:latin typeface="+mn-lt"/>
            </a:endParaRPr>
          </a:p>
          <a:p>
            <a:pPr eaLnBrk="1" hangingPunct="1">
              <a:defRPr/>
            </a:pPr>
            <a:endParaRPr lang="en-US" sz="1400"/>
          </a:p>
          <a:p>
            <a:pPr algn="l" eaLnBrk="1" hangingPunct="1">
              <a:defRPr/>
            </a:pPr>
            <a:r>
              <a:rPr lang="en-US" sz="1400">
                <a:highlight>
                  <a:srgbClr val="FFFF00"/>
                </a:highlight>
              </a:rPr>
              <a:t>Birthday attack</a:t>
            </a:r>
          </a:p>
          <a:p>
            <a:pPr lvl="1" algn="l" eaLnBrk="1" hangingPunct="1">
              <a:defRPr/>
            </a:pPr>
            <a:r>
              <a:rPr lang="en-US" sz="1400"/>
              <a:t>*  Force the resolver to send many identical queries, with different IDs, at the same time.</a:t>
            </a:r>
          </a:p>
          <a:p>
            <a:pPr lvl="1" algn="l" eaLnBrk="1" hangingPunct="1">
              <a:defRPr/>
            </a:pPr>
            <a:r>
              <a:rPr lang="en-US" sz="1400"/>
              <a:t>*  Increase the probability of making a correct guess</a:t>
            </a:r>
          </a:p>
          <a:p>
            <a:pPr marL="742950" lvl="1" indent="-285750" algn="l" eaLnBrk="1" hangingPunct="1">
              <a:buFont typeface="Arial" panose="020B0604020202020204" pitchFamily="34" charset="0"/>
              <a:buChar char="•"/>
              <a:defRPr/>
            </a:pPr>
            <a:endParaRPr lang="en-US" sz="1400"/>
          </a:p>
          <a:p>
            <a:pPr algn="l" eaLnBrk="1" hangingPunct="1">
              <a:defRPr/>
            </a:pPr>
            <a:r>
              <a:rPr lang="en-US" sz="1400">
                <a:highlight>
                  <a:srgbClr val="FFFF00"/>
                </a:highlight>
              </a:rPr>
              <a:t>The Kaminsky Attack</a:t>
            </a:r>
          </a:p>
          <a:p>
            <a:pPr marL="742950" lvl="1" indent="-285750" algn="l" eaLnBrk="1" hangingPunct="1">
              <a:buFont typeface="Arial" panose="020B0604020202020204" pitchFamily="34" charset="0"/>
              <a:buChar char="•"/>
              <a:defRPr/>
            </a:pPr>
            <a:r>
              <a:rPr lang="en-US" sz="1400"/>
              <a:t>This is a sort of evolution of the basic cache poisoning attack, in which the victim is an entire domain instead of a single host</a:t>
            </a:r>
          </a:p>
          <a:p>
            <a:pPr marL="742950" lvl="1" indent="-285750" algn="l" eaLnBrk="1" hangingPunct="1">
              <a:buFont typeface="Arial" panose="020B0604020202020204" pitchFamily="34" charset="0"/>
              <a:buChar char="•"/>
              <a:defRPr/>
            </a:pPr>
            <a:r>
              <a:rPr lang="en-US" sz="1400"/>
              <a:t>The aim of the attack is to feed a victim recursive DNS server with a forged response packet to spoof a NS record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b="1">
                <a:latin typeface="+mn-lt"/>
              </a:rPr>
              <a:t>Mitigation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o-RO" sz="1400" err="1">
                <a:latin typeface="+mn-lt"/>
              </a:rPr>
              <a:t>randomize</a:t>
            </a:r>
            <a:r>
              <a:rPr lang="ro-RO" sz="1400">
                <a:latin typeface="+mn-lt"/>
              </a:rPr>
              <a:t>, </a:t>
            </a:r>
            <a:r>
              <a:rPr lang="ro-RO" sz="1400" err="1">
                <a:latin typeface="+mn-lt"/>
              </a:rPr>
              <a:t>randomize</a:t>
            </a:r>
            <a:r>
              <a:rPr lang="ro-RO" sz="1400">
                <a:latin typeface="+mn-lt"/>
              </a:rPr>
              <a:t>, </a:t>
            </a:r>
            <a:r>
              <a:rPr lang="ro-RO" sz="1400" err="1">
                <a:latin typeface="+mn-lt"/>
              </a:rPr>
              <a:t>randomize</a:t>
            </a:r>
            <a:r>
              <a:rPr lang="ro-RO" sz="1400">
                <a:latin typeface="+mn-lt"/>
              </a:rPr>
              <a:t> (RFC 5452)</a:t>
            </a:r>
            <a:endParaRPr lang="en-US" sz="140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352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0C825EF-8984-E7A8-429C-12B663D02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662" y="2871901"/>
            <a:ext cx="8325526" cy="1174985"/>
          </a:xfrm>
        </p:spPr>
        <p:txBody>
          <a:bodyPr/>
          <a:lstStyle/>
          <a:p>
            <a:r>
              <a:rPr lang="en-US">
                <a:latin typeface="Calibri"/>
              </a:rPr>
              <a:t>E.g. SAD DNS Attack with side-channels</a:t>
            </a:r>
            <a:endParaRPr lang="ro-RO">
              <a:latin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844EFD-26BC-7C3D-4ABD-626E01B5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794825"/>
            <a:ext cx="7917564" cy="1476775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Do randomization defenses end forging attacks?</a:t>
            </a:r>
            <a:endParaRPr lang="ro-RO">
              <a:latin typeface="Calibri Light" panose="020F030202020403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283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subTitle" idx="1"/>
          </p:nvPr>
        </p:nvSpPr>
        <p:spPr>
          <a:xfrm>
            <a:off x="530086" y="998806"/>
            <a:ext cx="8083828" cy="3502856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o-RO" b="1" err="1">
                <a:solidFill>
                  <a:srgbClr val="0070C0"/>
                </a:solidFill>
                <a:latin typeface="+mn-lt"/>
              </a:rPr>
              <a:t>Type</a:t>
            </a:r>
            <a:r>
              <a:rPr lang="ro-RO" b="1">
                <a:solidFill>
                  <a:srgbClr val="0070C0"/>
                </a:solidFill>
                <a:latin typeface="+mn-lt"/>
              </a:rPr>
              <a:t> </a:t>
            </a:r>
            <a:r>
              <a:rPr lang="en-US" b="1">
                <a:solidFill>
                  <a:srgbClr val="0070C0"/>
                </a:solidFill>
                <a:latin typeface="+mn-lt"/>
              </a:rPr>
              <a:t>2</a:t>
            </a:r>
            <a:r>
              <a:rPr lang="ro-RO" b="1">
                <a:solidFill>
                  <a:srgbClr val="0070C0"/>
                </a:solidFill>
                <a:latin typeface="+mn-lt"/>
              </a:rPr>
              <a:t>:</a:t>
            </a:r>
            <a:r>
              <a:rPr lang="en-US" b="1">
                <a:solidFill>
                  <a:srgbClr val="0070C0"/>
                </a:solidFill>
                <a:latin typeface="+mn-lt"/>
              </a:rPr>
              <a:t> </a:t>
            </a:r>
            <a:r>
              <a:rPr lang="ro-RO" b="1" err="1">
                <a:solidFill>
                  <a:srgbClr val="0070C0"/>
                </a:solidFill>
                <a:latin typeface="+mn-lt"/>
              </a:rPr>
              <a:t>Defragmentation</a:t>
            </a:r>
            <a:r>
              <a:rPr lang="ro-RO" b="1">
                <a:solidFill>
                  <a:srgbClr val="0070C0"/>
                </a:solidFill>
                <a:latin typeface="+mn-lt"/>
              </a:rPr>
              <a:t> </a:t>
            </a:r>
            <a:r>
              <a:rPr lang="ro-RO" b="1" err="1">
                <a:solidFill>
                  <a:srgbClr val="0070C0"/>
                </a:solidFill>
                <a:latin typeface="+mn-lt"/>
              </a:rPr>
              <a:t>Attacks</a:t>
            </a:r>
            <a:endParaRPr lang="en-US" b="1">
              <a:solidFill>
                <a:srgbClr val="0070C0"/>
              </a:solidFill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latin typeface="+mn-lt"/>
              </a:rPr>
              <a:t>Defragmentation attacks targeting DNS forwarders</a:t>
            </a:r>
            <a:endParaRPr lang="en-US" b="1">
              <a:solidFill>
                <a:srgbClr val="0070C0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latin typeface="+mn-lt"/>
              </a:rPr>
              <a:t>	The attack exploits the fact that the 2nd fragment of a fragmented DNS response packet does not contain DNS or UDP headers or question section, so it can bypass randomization-based defenses against forging attacks.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1400" b="1">
              <a:solidFill>
                <a:srgbClr val="0070C0"/>
              </a:solidFill>
              <a:latin typeface="Montserrat" panose="00000500000000000000" pitchFamily="2" charset="-18"/>
            </a:endParaRPr>
          </a:p>
        </p:txBody>
      </p:sp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530086" y="295315"/>
            <a:ext cx="7740326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 defTabSz="914400">
              <a:spcBef>
                <a:spcPct val="0"/>
              </a:spcBef>
              <a:buClr>
                <a:schemeClr val="lt1"/>
              </a:buClr>
              <a:buSzPts val="5200"/>
            </a:pPr>
            <a:r>
              <a:rPr lang="en-US" sz="2700">
                <a:solidFill>
                  <a:schemeClr val="accent1"/>
                </a:solidFill>
              </a:rPr>
              <a:t>DNS Cache Poisoning Attacks: Type 2</a:t>
            </a:r>
            <a:endParaRPr lang="en-US" sz="2700">
              <a:solidFill>
                <a:schemeClr val="accent1"/>
              </a:solidFill>
              <a:sym typeface="Montserrat Black"/>
            </a:endParaRPr>
          </a:p>
        </p:txBody>
      </p:sp>
      <p:sp>
        <p:nvSpPr>
          <p:cNvPr id="2" name="Google Shape;446;p38">
            <a:extLst>
              <a:ext uri="{FF2B5EF4-FFF2-40B4-BE49-F238E27FC236}">
                <a16:creationId xmlns:a16="http://schemas.microsoft.com/office/drawing/2014/main" id="{B88CCED9-5630-0EFA-4888-7B3C5DF58C6D}"/>
              </a:ext>
            </a:extLst>
          </p:cNvPr>
          <p:cNvSpPr txBox="1">
            <a:spLocks/>
          </p:cNvSpPr>
          <p:nvPr/>
        </p:nvSpPr>
        <p:spPr>
          <a:xfrm>
            <a:off x="0" y="4726744"/>
            <a:ext cx="9033700" cy="548640"/>
          </a:xfrm>
          <a:prstGeom prst="rect">
            <a:avLst/>
          </a:prstGeom>
        </p:spPr>
        <p:txBody>
          <a:bodyPr spcFirstLastPara="1" vert="horz" wrap="square" lIns="90000" tIns="91425" rIns="90000" bIns="91425" rtlCol="0" anchor="t" anchorCtr="0">
            <a:noAutofit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lnSpc>
                <a:spcPct val="100000"/>
              </a:lnSpc>
              <a:buClr>
                <a:schemeClr val="lt1"/>
              </a:buClr>
              <a:buSzPts val="5200"/>
            </a:pP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Xiaofeng</a:t>
            </a:r>
            <a:r>
              <a:rPr lang="en-US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Zheng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et al. “</a:t>
            </a: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Poison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Over </a:t>
            </a: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Troubled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Forwarders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: A Cache </a:t>
            </a: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Poisoning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Attack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Targeting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DNS </a:t>
            </a: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Forwarding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o-RO" sz="1000" b="0" i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Devices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.” </a:t>
            </a:r>
            <a:r>
              <a:rPr lang="ro-RO" sz="1000" b="0" i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USENIX </a:t>
            </a:r>
            <a:r>
              <a:rPr lang="ro-RO" sz="1000" b="0" i="1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Security</a:t>
            </a:r>
            <a:r>
              <a:rPr lang="ro-RO" sz="1000" b="0" i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o-RO" sz="1000" b="0" i="1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Symposium</a:t>
            </a:r>
            <a:r>
              <a:rPr lang="ro-RO" sz="1000" b="0" i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 (2020).</a:t>
            </a:r>
            <a:endParaRPr lang="en-US" sz="2000">
              <a:solidFill>
                <a:srgbClr val="0070C0"/>
              </a:solidFill>
              <a:latin typeface="Montserrat Black"/>
              <a:sym typeface="Montserrat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DC3CE-34E3-0934-FB99-A451D39CC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4" b="1"/>
          <a:stretch/>
        </p:blipFill>
        <p:spPr>
          <a:xfrm>
            <a:off x="3970013" y="2171406"/>
            <a:ext cx="4823300" cy="2442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58205-F1E6-0693-84C9-ADA385F01888}"/>
              </a:ext>
            </a:extLst>
          </p:cNvPr>
          <p:cNvSpPr txBox="1"/>
          <p:nvPr/>
        </p:nvSpPr>
        <p:spPr>
          <a:xfrm>
            <a:off x="530086" y="2351313"/>
            <a:ext cx="3650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/>
              <a:t>Mitigation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verify the oversized DNS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0x20 encoding on DNS records</a:t>
            </a:r>
            <a:endParaRPr lang="ro-RO" sz="1400"/>
          </a:p>
        </p:txBody>
      </p:sp>
    </p:spTree>
    <p:extLst>
      <p:ext uri="{BB962C8B-B14F-4D97-AF65-F5344CB8AC3E}">
        <p14:creationId xmlns:p14="http://schemas.microsoft.com/office/powerpoint/2010/main" val="242709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530086" y="295315"/>
            <a:ext cx="7740326" cy="8157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algn="l" defTabSz="914400">
              <a:spcBef>
                <a:spcPct val="0"/>
              </a:spcBef>
              <a:buClr>
                <a:schemeClr val="lt1"/>
              </a:buClr>
              <a:buSzPts val="5200"/>
            </a:pPr>
            <a:r>
              <a:rPr lang="en-US" sz="2700">
                <a:solidFill>
                  <a:schemeClr val="accent1"/>
                </a:solidFill>
                <a:sym typeface="Montserrat Black"/>
              </a:rPr>
              <a:t>Proof of concept (PoC)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61C85-228F-17FA-3795-04D1D52C6D40}"/>
              </a:ext>
            </a:extLst>
          </p:cNvPr>
          <p:cNvSpPr txBox="1"/>
          <p:nvPr/>
        </p:nvSpPr>
        <p:spPr>
          <a:xfrm>
            <a:off x="330591" y="963637"/>
            <a:ext cx="8644596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We used Ettercap to implement the attack.</a:t>
            </a:r>
            <a:endParaRPr lang="en-US" sz="1400">
              <a:latin typeface="+mn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The attacker will be a Kali VM and the client will be a Windows 10 OS.</a:t>
            </a:r>
            <a:endParaRPr lang="en-US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cs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Need to config: </a:t>
            </a:r>
            <a:r>
              <a:rPr lang="en-US" sz="1400" err="1">
                <a:latin typeface="+mn-lt"/>
              </a:rPr>
              <a:t>etter.conf</a:t>
            </a:r>
            <a:r>
              <a:rPr lang="en-US" sz="1400">
                <a:latin typeface="+mn-lt"/>
              </a:rPr>
              <a:t> &amp; </a:t>
            </a:r>
            <a:r>
              <a:rPr lang="en-US" sz="1400" err="1">
                <a:latin typeface="+mn-lt"/>
              </a:rPr>
              <a:t>etter.dns</a:t>
            </a:r>
            <a:r>
              <a:rPr lang="en-US" sz="1400">
                <a:latin typeface="+mn-lt"/>
              </a:rPr>
              <a:t>:</a:t>
            </a:r>
            <a:endParaRPr lang="en-US" sz="1400">
              <a:latin typeface="+mn-lt"/>
              <a:cs typeface="Calibri"/>
            </a:endParaRPr>
          </a:p>
          <a:p>
            <a:pPr marL="800100" lvl="1" indent="-342900">
              <a:buAutoNum type="romanLcPeriod"/>
            </a:pPr>
            <a:r>
              <a:rPr lang="en-US" sz="1400"/>
              <a:t>on </a:t>
            </a:r>
            <a:r>
              <a:rPr lang="en-US" sz="1400" err="1"/>
              <a:t>etter.conf</a:t>
            </a:r>
            <a:r>
              <a:rPr lang="en-US" sz="1400"/>
              <a:t> file we must assure the gid and </a:t>
            </a:r>
            <a:r>
              <a:rPr lang="en-US" sz="1400" err="1"/>
              <a:t>uid</a:t>
            </a:r>
            <a:r>
              <a:rPr lang="en-US" sz="1400"/>
              <a:t> that Ettercap uses; redirect commands are enabled.</a:t>
            </a:r>
            <a:endParaRPr lang="en-US" sz="1400">
              <a:cs typeface="Calibri"/>
            </a:endParaRPr>
          </a:p>
          <a:p>
            <a:pPr marL="800100" lvl="1" indent="-342900">
              <a:buAutoNum type="romanLcPeriod"/>
            </a:pPr>
            <a:r>
              <a:rPr lang="en-US" sz="1400"/>
              <a:t>on </a:t>
            </a:r>
            <a:r>
              <a:rPr lang="en-US" sz="1400" err="1"/>
              <a:t>etter.dns</a:t>
            </a:r>
            <a:r>
              <a:rPr lang="en-US" sz="1400"/>
              <a:t> file we must add the record for the domain we want redirection</a:t>
            </a:r>
            <a:endParaRPr lang="en-US" sz="1400">
              <a:cs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Set the </a:t>
            </a:r>
            <a:r>
              <a:rPr lang="en-US" sz="1400"/>
              <a:t>injection </a:t>
            </a:r>
            <a:r>
              <a:rPr lang="en-US" sz="1400">
                <a:latin typeface="+mn-lt"/>
              </a:rPr>
              <a:t>records</a:t>
            </a:r>
            <a:r>
              <a:rPr lang="en-US" sz="1400"/>
              <a:t>:</a:t>
            </a:r>
            <a:endParaRPr lang="en-US" sz="1400">
              <a:latin typeface="+mn-lt"/>
              <a:cs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BR" sz="1400" i="1">
                <a:latin typeface="+mn-lt"/>
              </a:rPr>
              <a:t>	microsoft.com A 192.168.0.186</a:t>
            </a:r>
            <a:endParaRPr lang="pt-BR" sz="1400" i="1">
              <a:latin typeface="+mn-lt"/>
              <a:cs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BR" sz="1400" i="1">
                <a:latin typeface="+mn-lt"/>
              </a:rPr>
              <a:t>	</a:t>
            </a:r>
            <a:r>
              <a:rPr lang="pt-BR" sz="1400" i="1"/>
              <a:t>*.</a:t>
            </a:r>
            <a:r>
              <a:rPr lang="pt-BR" sz="1400" i="1">
                <a:latin typeface="+mn-lt"/>
              </a:rPr>
              <a:t>microsoft.com A 192.168.0.186</a:t>
            </a:r>
            <a:endParaRPr lang="pt-BR" sz="1400" i="1">
              <a:latin typeface="+mn-lt"/>
              <a:cs typeface="Calibri" panose="020F050202020403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pt-BR" sz="1400" i="1">
                <a:latin typeface="+mn-lt"/>
              </a:rPr>
              <a:t>	www.microsoft.com PTR 192.168.0.186</a:t>
            </a:r>
            <a:endParaRPr lang="pt-BR" sz="1400" i="1">
              <a:latin typeface="+mn-lt"/>
              <a:cs typeface="Calibri"/>
            </a:endParaRPr>
          </a:p>
          <a:p>
            <a:endParaRPr lang="pt-BR" sz="1400" i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400"/>
              <a:t>When </a:t>
            </a:r>
            <a:r>
              <a:rPr lang="pt-BR" sz="1400" err="1"/>
              <a:t>the</a:t>
            </a:r>
            <a:r>
              <a:rPr lang="pt-BR" sz="1400"/>
              <a:t> </a:t>
            </a:r>
            <a:r>
              <a:rPr lang="pt-BR" sz="1400" err="1"/>
              <a:t>client</a:t>
            </a:r>
            <a:r>
              <a:rPr lang="pt-BR" sz="1400"/>
              <a:t> </a:t>
            </a:r>
            <a:r>
              <a:rPr lang="pt-BR" sz="1400" err="1"/>
              <a:t>will</a:t>
            </a:r>
            <a:r>
              <a:rPr lang="pt-BR" sz="1400"/>
              <a:t> </a:t>
            </a:r>
            <a:r>
              <a:rPr lang="pt-BR" sz="1400" err="1"/>
              <a:t>want</a:t>
            </a:r>
            <a:r>
              <a:rPr lang="pt-BR" sz="1400"/>
              <a:t> </a:t>
            </a:r>
            <a:r>
              <a:rPr lang="pt-BR" sz="1400" err="1"/>
              <a:t>to</a:t>
            </a:r>
            <a:r>
              <a:rPr lang="pt-BR" sz="1400"/>
              <a:t> </a:t>
            </a:r>
            <a:r>
              <a:rPr lang="pt-BR" sz="1400" err="1"/>
              <a:t>access</a:t>
            </a:r>
            <a:r>
              <a:rPr lang="pt-BR" sz="1400"/>
              <a:t> microsoft.com, </a:t>
            </a:r>
            <a:r>
              <a:rPr lang="pt-BR" sz="1400" err="1"/>
              <a:t>will</a:t>
            </a:r>
            <a:r>
              <a:rPr lang="pt-BR" sz="1400"/>
              <a:t> </a:t>
            </a:r>
            <a:r>
              <a:rPr lang="pt-BR" sz="1400" err="1"/>
              <a:t>be</a:t>
            </a:r>
            <a:r>
              <a:rPr lang="pt-BR" sz="1400"/>
              <a:t> </a:t>
            </a:r>
            <a:r>
              <a:rPr lang="pt-BR" sz="1400" err="1"/>
              <a:t>redirected</a:t>
            </a:r>
            <a:r>
              <a:rPr lang="pt-BR" sz="1400"/>
              <a:t> </a:t>
            </a:r>
            <a:r>
              <a:rPr lang="pt-BR" sz="1400" err="1"/>
              <a:t>to</a:t>
            </a:r>
            <a:r>
              <a:rPr lang="pt-BR" sz="1400"/>
              <a:t> </a:t>
            </a:r>
            <a:r>
              <a:rPr lang="pt-BR" sz="1400" err="1"/>
              <a:t>the</a:t>
            </a:r>
            <a:r>
              <a:rPr lang="pt-BR" sz="1400"/>
              <a:t> Apache server </a:t>
            </a:r>
            <a:r>
              <a:rPr lang="pt-BR" sz="1400" err="1"/>
              <a:t>from</a:t>
            </a:r>
            <a:r>
              <a:rPr lang="pt-BR" sz="1400"/>
              <a:t> </a:t>
            </a:r>
            <a:r>
              <a:rPr lang="pt-BR" sz="1400" err="1"/>
              <a:t>the</a:t>
            </a:r>
            <a:r>
              <a:rPr lang="pt-BR" sz="1400"/>
              <a:t> VM.</a:t>
            </a:r>
            <a:endParaRPr lang="pt-BR" sz="1400">
              <a:cs typeface="Calibri" panose="020F0502020204030204"/>
            </a:endParaRPr>
          </a:p>
          <a:p>
            <a:endParaRPr lang="ro-RO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0621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757A588AF92E4A8BC06F379C6913EF" ma:contentTypeVersion="15" ma:contentTypeDescription="Create a new document." ma:contentTypeScope="" ma:versionID="f8908f3115410f14d5af9bc8a4dc7bee">
  <xsd:schema xmlns:xsd="http://www.w3.org/2001/XMLSchema" xmlns:xs="http://www.w3.org/2001/XMLSchema" xmlns:p="http://schemas.microsoft.com/office/2006/metadata/properties" xmlns:ns3="b648047d-3361-4ecc-958a-8c97be1a3cd8" xmlns:ns4="5df9e4ca-8e1f-485d-b326-8bc8a932ba59" targetNamespace="http://schemas.microsoft.com/office/2006/metadata/properties" ma:root="true" ma:fieldsID="fc9ffea00588de3e020f2067c90bb2cc" ns3:_="" ns4:_="">
    <xsd:import namespace="b648047d-3361-4ecc-958a-8c97be1a3cd8"/>
    <xsd:import namespace="5df9e4ca-8e1f-485d-b326-8bc8a932ba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48047d-3361-4ecc-958a-8c97be1a3c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9e4ca-8e1f-485d-b326-8bc8a932ba5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648047d-3361-4ecc-958a-8c97be1a3cd8" xsi:nil="true"/>
  </documentManagement>
</p:properties>
</file>

<file path=customXml/itemProps1.xml><?xml version="1.0" encoding="utf-8"?>
<ds:datastoreItem xmlns:ds="http://schemas.openxmlformats.org/officeDocument/2006/customXml" ds:itemID="{551C66BE-8F37-4C5B-A8FC-DA45FF2559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9AC62E-C3C9-4250-9EA5-FE607033B0D9}">
  <ds:schemaRefs>
    <ds:schemaRef ds:uri="5df9e4ca-8e1f-485d-b326-8bc8a932ba59"/>
    <ds:schemaRef ds:uri="b648047d-3361-4ecc-958a-8c97be1a3c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9C3DE40-A848-4078-AA5D-9518C7F6F0F3}">
  <ds:schemaRefs>
    <ds:schemaRef ds:uri="5df9e4ca-8e1f-485d-b326-8bc8a932ba59"/>
    <ds:schemaRef ds:uri="b648047d-3361-4ecc-958a-8c97be1a3c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15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CACHE POISONING OVER DNS  DNS SPOOFING</vt:lpstr>
      <vt:lpstr>WHAT IS DNS CACHE POISONING?</vt:lpstr>
      <vt:lpstr>WHY IS IMPORTANT?</vt:lpstr>
      <vt:lpstr>WHAT IS DNS CACHE POISONING?</vt:lpstr>
      <vt:lpstr>Inherent DNS Vulnerabilities</vt:lpstr>
      <vt:lpstr>DNS Cache Poisoning Attacks: Type 1</vt:lpstr>
      <vt:lpstr>Do randomization defenses end forging attacks?</vt:lpstr>
      <vt:lpstr>DNS Cache Poisoning Attacks: Type 2</vt:lpstr>
      <vt:lpstr>Proof of concept (PoC)</vt:lpstr>
      <vt:lpstr>DNS Cache Poisoning Attacks: Type 1</vt:lpstr>
      <vt:lpstr>CACHE POISONING ATTACK   DEMO </vt:lpstr>
      <vt:lpstr>PowerPoint Presentation</vt:lpstr>
      <vt:lpstr>MITIGATION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2023-01-18T18:09:19Z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0x01010008757A588AF92E4A8BC06F379C6913EF</vt:lpwstr>
  </property>
</Properties>
</file>